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4"/>
  </p:notesMasterIdLst>
  <p:sldIdLst>
    <p:sldId id="446" r:id="rId2"/>
    <p:sldId id="257" r:id="rId3"/>
    <p:sldId id="532" r:id="rId4"/>
    <p:sldId id="516" r:id="rId5"/>
    <p:sldId id="544" r:id="rId6"/>
    <p:sldId id="543" r:id="rId7"/>
    <p:sldId id="564" r:id="rId8"/>
    <p:sldId id="514" r:id="rId9"/>
    <p:sldId id="461" r:id="rId10"/>
    <p:sldId id="517" r:id="rId11"/>
    <p:sldId id="531" r:id="rId12"/>
    <p:sldId id="533" r:id="rId13"/>
    <p:sldId id="535" r:id="rId14"/>
    <p:sldId id="536" r:id="rId15"/>
    <p:sldId id="537" r:id="rId16"/>
    <p:sldId id="538" r:id="rId17"/>
    <p:sldId id="539" r:id="rId18"/>
    <p:sldId id="540" r:id="rId19"/>
    <p:sldId id="541" r:id="rId20"/>
    <p:sldId id="494" r:id="rId21"/>
    <p:sldId id="265" r:id="rId22"/>
    <p:sldId id="560" r:id="rId23"/>
    <p:sldId id="561" r:id="rId24"/>
    <p:sldId id="562" r:id="rId25"/>
    <p:sldId id="565" r:id="rId26"/>
    <p:sldId id="269" r:id="rId27"/>
    <p:sldId id="270" r:id="rId28"/>
    <p:sldId id="271" r:id="rId29"/>
    <p:sldId id="272" r:id="rId30"/>
    <p:sldId id="519" r:id="rId31"/>
    <p:sldId id="520" r:id="rId32"/>
    <p:sldId id="521" r:id="rId33"/>
    <p:sldId id="527" r:id="rId34"/>
    <p:sldId id="522" r:id="rId35"/>
    <p:sldId id="523" r:id="rId36"/>
    <p:sldId id="524" r:id="rId37"/>
    <p:sldId id="528" r:id="rId38"/>
    <p:sldId id="468" r:id="rId39"/>
    <p:sldId id="545" r:id="rId40"/>
    <p:sldId id="502" r:id="rId41"/>
    <p:sldId id="285" r:id="rId42"/>
    <p:sldId id="550" r:id="rId43"/>
    <p:sldId id="300" r:id="rId44"/>
    <p:sldId id="551" r:id="rId45"/>
    <p:sldId id="288" r:id="rId46"/>
    <p:sldId id="289" r:id="rId47"/>
    <p:sldId id="291" r:id="rId48"/>
    <p:sldId id="546" r:id="rId49"/>
    <p:sldId id="307" r:id="rId50"/>
    <p:sldId id="308" r:id="rId51"/>
    <p:sldId id="552" r:id="rId52"/>
    <p:sldId id="292" r:id="rId53"/>
    <p:sldId id="549" r:id="rId54"/>
    <p:sldId id="293" r:id="rId55"/>
    <p:sldId id="507" r:id="rId56"/>
    <p:sldId id="504" r:id="rId57"/>
    <p:sldId id="297" r:id="rId58"/>
    <p:sldId id="318" r:id="rId59"/>
    <p:sldId id="319" r:id="rId60"/>
    <p:sldId id="553" r:id="rId61"/>
    <p:sldId id="299" r:id="rId62"/>
    <p:sldId id="301" r:id="rId63"/>
    <p:sldId id="303" r:id="rId64"/>
    <p:sldId id="470" r:id="rId65"/>
    <p:sldId id="505" r:id="rId66"/>
    <p:sldId id="309" r:id="rId67"/>
    <p:sldId id="554" r:id="rId68"/>
    <p:sldId id="332" r:id="rId69"/>
    <p:sldId id="555" r:id="rId70"/>
    <p:sldId id="311" r:id="rId71"/>
    <p:sldId id="313" r:id="rId72"/>
    <p:sldId id="509" r:id="rId73"/>
    <p:sldId id="320" r:id="rId74"/>
    <p:sldId id="344" r:id="rId75"/>
    <p:sldId id="345" r:id="rId76"/>
    <p:sldId id="346" r:id="rId77"/>
    <p:sldId id="322" r:id="rId78"/>
    <p:sldId id="323" r:id="rId79"/>
    <p:sldId id="325" r:id="rId80"/>
    <p:sldId id="556" r:id="rId81"/>
    <p:sldId id="511" r:id="rId82"/>
    <p:sldId id="329" r:id="rId83"/>
    <p:sldId id="357" r:id="rId84"/>
    <p:sldId id="557" r:id="rId85"/>
    <p:sldId id="558" r:id="rId86"/>
    <p:sldId id="331" r:id="rId87"/>
    <p:sldId id="333" r:id="rId88"/>
    <p:sldId id="335" r:id="rId89"/>
    <p:sldId id="510" r:id="rId90"/>
    <p:sldId id="559" r:id="rId91"/>
    <p:sldId id="547" r:id="rId92"/>
    <p:sldId id="512" r:id="rId9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8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mee whang" initials="sw" lastIdx="1" clrIdx="0">
    <p:extLst>
      <p:ext uri="{19B8F6BF-5375-455C-9EA6-DF929625EA0E}">
        <p15:presenceInfo xmlns:p15="http://schemas.microsoft.com/office/powerpoint/2012/main" userId="b3dc10be5af044f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EC"/>
    <a:srgbClr val="FFFFFF"/>
    <a:srgbClr val="FF9999"/>
    <a:srgbClr val="FF5050"/>
    <a:srgbClr val="FFCCFF"/>
    <a:srgbClr val="0066CC"/>
    <a:srgbClr val="0066FF"/>
    <a:srgbClr val="66CCFF"/>
    <a:srgbClr val="FA95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70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132" y="1026"/>
      </p:cViewPr>
      <p:guideLst>
        <p:guide orient="horz" pos="2160"/>
        <p:guide pos="38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commentAuthors" Target="commentAuthor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notesMaster" Target="notesMasters/notesMaster1.xml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5C1AFF-8D66-4D99-AE13-C921EA13F80A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B186A7-923F-420E-8696-49E5CD82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994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79627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15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849864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16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1167086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17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1268114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18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263855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19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091029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4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92867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9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87101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10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546204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11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986065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12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2226738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13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036407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14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01070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AB860-CD23-4B7C-839B-741D2BCE07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2414FA-1EA9-4CDB-A422-8887F7E2D5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225B70-40C7-4491-BF88-B1593B9CE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22624-7EFC-407B-B5E8-3C9C1294A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83235F-948F-4D82-A3EB-05B1C338C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2925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BD86E-F428-4E82-8B56-EA3563CA6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537E72-8043-41EF-8E22-ADB9CE709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128510-AF4D-45ED-9CF7-38875AE56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C28E1-F23E-4790-A482-263E81346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9FC811-051F-4A0A-B529-FA9331289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803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030A9C-97A1-4D71-AB0A-B7F18304E9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B0D3D0-1BF0-4660-8AB0-4F0BA654A0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7D7DD-E0E2-4248-A04F-0999914EA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215874-6D86-472F-A516-D2FFF4C88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E1FB9E-79BB-4C3B-9CC8-BD9D54863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7832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28052-E0D4-41D5-BDE9-E5D433C0D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A37154-A967-4FEF-BB33-21A5FC00C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D77F0-EDDF-49BC-9CD5-D7AE69A39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97F805-4225-4A4F-8E13-B1B5AA756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F91F84-FF20-41FD-BF5D-F06D0DE2A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6544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633A1-E59E-4ECB-85DC-D6713F43B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A7630B-75EB-4A14-9B04-BC8039C0A4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EED801-1E93-40A7-A112-9B155B1F8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2DBA5C-60E9-4F8A-88D3-8C71C2B2C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ECFCF-162C-45B1-B580-136DF62A3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5379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EDEF9-3C16-418D-BC46-60B5E5B0B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0ADE0-67E4-4879-9BA4-3E07CCB684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C58845-10FB-41DE-8653-715BD08F6E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6E44A-E76D-4B8E-AD70-F6E1CA74F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0F8F0C-2000-4893-9E30-C4C7798BF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D57722-4018-4191-A935-E502E18AB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720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A8D14-EDF5-4E19-B530-E32374E97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BCF86D-DD26-4472-B072-3537020DD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5B22DC-576E-44DB-AAFF-EE05442283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105674-5D0F-4B56-B74D-714433BE6E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A4F7C4-C905-4705-BD95-9B07C96A09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822BB8-AC3E-44B8-899C-DAE8F8263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FE5AA2-F943-423E-B294-344C17216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67159E-EC1E-4F42-B994-2A1896742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7076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0699A-106B-4864-B309-47B4C1195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14E77D-B71D-4F75-BAD8-33F1AFC35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FB0875-B193-4079-B3C8-B7EFAE920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515FF5-9502-43E8-9B7A-58C86EF4A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5378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D77486-92F3-4E31-96C6-8F4FC8571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27FAE7-F0AF-4FDF-829B-BD2FA84EF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894F3A-D3EA-4D7B-A40F-F3F5A790C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6486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7A7EC-6A1D-4641-B950-56F72373B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B1271-E342-4848-A9FD-BFCD175E12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2A0484-4BBE-4027-A2A9-73D6DC3BB1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96ADB-FD8E-48D1-953A-1D8A6F23F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6AE168-F7A4-43EF-9C06-9CCC8DA73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364ADF-FB4B-43DD-A310-8C8F0D329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0818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32D11-8AFA-4F4C-8183-EEEA86256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9AE846-63C5-4C5A-9BFA-2B976AA712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FEEE1D-B03F-4B22-9E0B-CB8E2179A9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040311-0049-44D6-A2DA-FE1530F81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295FAA-EA91-4588-92E2-6AF15A32F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AABC3F-C34D-44CF-B861-11CB24127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2389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FFD4FC-DC3E-45AC-B924-815C80BB6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D3649-C13C-410D-AA57-73561EFD7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E38559-1CEE-4BB8-8EC5-4E236F8B06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E32483-3C6D-4C7B-8CB4-DE67B57F9A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318430-2A0C-42E7-9C9A-5BF5BAA06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32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7" Type="http://schemas.openxmlformats.org/officeDocument/2006/relationships/image" Target="../media/image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" y="3429000"/>
            <a:ext cx="12191999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sz="5300" dirty="0"/>
              <a:t>고학년을 위한 한국어 기초  </a:t>
            </a:r>
            <a:br>
              <a:rPr lang="en-US" altLang="ko-KR" dirty="0"/>
            </a:br>
            <a:br>
              <a:rPr lang="en-US" altLang="ko-KR" dirty="0"/>
            </a:br>
            <a:r>
              <a:rPr lang="en-US" altLang="ko-KR" sz="5600" b="1" dirty="0"/>
              <a:t>Unit 3 </a:t>
            </a:r>
            <a:r>
              <a:rPr lang="ko-KR" altLang="en-US" sz="5600" b="1" dirty="0"/>
              <a:t>자음 </a:t>
            </a:r>
            <a:r>
              <a:rPr lang="en-US" altLang="ko-KR" sz="5600" b="1" dirty="0"/>
              <a:t>“</a:t>
            </a:r>
            <a:r>
              <a:rPr lang="ko-KR" altLang="en-US" sz="5600" b="1" dirty="0"/>
              <a:t>ㄴ</a:t>
            </a:r>
            <a:r>
              <a:rPr lang="en-US" altLang="ko-KR" sz="5600" b="1" dirty="0"/>
              <a:t>”</a:t>
            </a:r>
            <a:r>
              <a:rPr lang="ko-KR" altLang="en-US" sz="5600" b="1" dirty="0"/>
              <a:t>이 들어간 글자를 배워요</a:t>
            </a:r>
            <a:br>
              <a:rPr lang="en-US" altLang="ko-KR" sz="5300" dirty="0"/>
            </a:br>
            <a:br>
              <a:rPr lang="en-US" altLang="ko-KR" dirty="0"/>
            </a:br>
            <a:br>
              <a:rPr lang="ko-KR" dirty="0"/>
            </a:br>
            <a:r>
              <a:rPr lang="en-US" altLang="ko-KR" dirty="0"/>
              <a:t>+</a:t>
            </a: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58461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97783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9DEF53E-E7AE-4F00-89E3-D43DE684A696}"/>
              </a:ext>
            </a:extLst>
          </p:cNvPr>
          <p:cNvGrpSpPr/>
          <p:nvPr/>
        </p:nvGrpSpPr>
        <p:grpSpPr>
          <a:xfrm>
            <a:off x="32084" y="522888"/>
            <a:ext cx="12159916" cy="1171443"/>
            <a:chOff x="32084" y="522888"/>
            <a:chExt cx="12159916" cy="117144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2ADC214-1228-4377-A853-3686587CC5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084" y="522888"/>
              <a:ext cx="12159916" cy="1171443"/>
            </a:xfrm>
            <a:prstGeom prst="rect">
              <a:avLst/>
            </a:prstGeom>
            <a:ln w="88900" cap="sq" cmpd="thickThin">
              <a:solidFill>
                <a:srgbClr val="00CCF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32AEF23-FAAB-477E-9E25-B94C93A167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06646" y="600080"/>
              <a:ext cx="453291" cy="269085"/>
            </a:xfrm>
            <a:prstGeom prst="rect">
              <a:avLst/>
            </a:prstGeom>
          </p:spPr>
        </p:pic>
      </p:grp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자음모음 조합표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0D3B35-F4C9-4695-A922-E9F17234FE94}"/>
              </a:ext>
            </a:extLst>
          </p:cNvPr>
          <p:cNvSpPr txBox="1"/>
          <p:nvPr/>
        </p:nvSpPr>
        <p:spPr>
          <a:xfrm>
            <a:off x="32084" y="2053390"/>
            <a:ext cx="45078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글자를 만들고 소리를 확인해 볼까요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BB86AE-6524-4B41-B0F6-0103C480887D}"/>
              </a:ext>
            </a:extLst>
          </p:cNvPr>
          <p:cNvSpPr txBox="1"/>
          <p:nvPr/>
        </p:nvSpPr>
        <p:spPr>
          <a:xfrm>
            <a:off x="1654340" y="2753819"/>
            <a:ext cx="1024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/>
              <a:t>na</a:t>
            </a:r>
            <a:endParaRPr lang="en-US" sz="48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99DBA2C-2423-4E3F-BF87-64D833E51294}"/>
              </a:ext>
            </a:extLst>
          </p:cNvPr>
          <p:cNvSpPr txBox="1"/>
          <p:nvPr/>
        </p:nvSpPr>
        <p:spPr>
          <a:xfrm>
            <a:off x="1654340" y="2767646"/>
            <a:ext cx="1024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?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F48F20F-4831-45C2-A519-191F977816BD}"/>
              </a:ext>
            </a:extLst>
          </p:cNvPr>
          <p:cNvSpPr/>
          <p:nvPr/>
        </p:nvSpPr>
        <p:spPr>
          <a:xfrm>
            <a:off x="204716" y="1050878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C98FD23-B311-4285-A630-A3DFB9E81075}"/>
              </a:ext>
            </a:extLst>
          </p:cNvPr>
          <p:cNvSpPr/>
          <p:nvPr/>
        </p:nvSpPr>
        <p:spPr>
          <a:xfrm>
            <a:off x="1729957" y="403108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9896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6 L 0.12539 0.00209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3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7.40741E-7 L 0.00144 0.08843 " pathEditMode="relative" rAng="0" ptsTypes="AA">
                                      <p:cBhvr>
                                        <p:cTn id="1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51" grpId="0"/>
      <p:bldP spid="51" grpId="1"/>
      <p:bldP spid="2" grpId="0" animBg="1"/>
      <p:bldP spid="2" grpId="1" animBg="1"/>
      <p:bldP spid="9" grpId="0" animBg="1"/>
      <p:bldP spid="9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DB4A0CF-5B6B-473E-8AE0-641FA9FB5E81}"/>
              </a:ext>
            </a:extLst>
          </p:cNvPr>
          <p:cNvGrpSpPr/>
          <p:nvPr/>
        </p:nvGrpSpPr>
        <p:grpSpPr>
          <a:xfrm>
            <a:off x="32084" y="522888"/>
            <a:ext cx="12159916" cy="1171443"/>
            <a:chOff x="32084" y="522888"/>
            <a:chExt cx="12159916" cy="117144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2ADC214-1228-4377-A853-3686587CC5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084" y="522888"/>
              <a:ext cx="12159916" cy="1171443"/>
            </a:xfrm>
            <a:prstGeom prst="rect">
              <a:avLst/>
            </a:prstGeom>
            <a:ln w="88900" cap="sq" cmpd="thickThin">
              <a:solidFill>
                <a:srgbClr val="00CCF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52326B9-AC69-43A2-ADAC-B912E4DB6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06646" y="600080"/>
              <a:ext cx="453291" cy="269085"/>
            </a:xfrm>
            <a:prstGeom prst="rect">
              <a:avLst/>
            </a:prstGeom>
          </p:spPr>
        </p:pic>
      </p:grp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자음모음 조합표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0D3B35-F4C9-4695-A922-E9F17234FE94}"/>
              </a:ext>
            </a:extLst>
          </p:cNvPr>
          <p:cNvSpPr txBox="1"/>
          <p:nvPr/>
        </p:nvSpPr>
        <p:spPr>
          <a:xfrm>
            <a:off x="32084" y="2053390"/>
            <a:ext cx="45078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글자를 만들고 소리를 확인해 볼까요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99DBA2C-2423-4E3F-BF87-64D833E51294}"/>
              </a:ext>
            </a:extLst>
          </p:cNvPr>
          <p:cNvSpPr txBox="1"/>
          <p:nvPr/>
        </p:nvSpPr>
        <p:spPr>
          <a:xfrm>
            <a:off x="2705218" y="2812558"/>
            <a:ext cx="1024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?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F48F20F-4831-45C2-A519-191F977816BD}"/>
              </a:ext>
            </a:extLst>
          </p:cNvPr>
          <p:cNvSpPr/>
          <p:nvPr/>
        </p:nvSpPr>
        <p:spPr>
          <a:xfrm>
            <a:off x="204716" y="1050878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C98FD23-B311-4285-A630-A3DFB9E81075}"/>
              </a:ext>
            </a:extLst>
          </p:cNvPr>
          <p:cNvSpPr/>
          <p:nvPr/>
        </p:nvSpPr>
        <p:spPr>
          <a:xfrm>
            <a:off x="2780835" y="444572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F47F55-FBAC-400C-BBB6-684DD3DC7E1D}"/>
              </a:ext>
            </a:extLst>
          </p:cNvPr>
          <p:cNvSpPr txBox="1"/>
          <p:nvPr/>
        </p:nvSpPr>
        <p:spPr>
          <a:xfrm>
            <a:off x="2660864" y="2812559"/>
            <a:ext cx="1225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/>
              <a:t>nya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757865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6 L 0.21159 0.00209 " pathEditMode="relative" rAng="0" ptsTypes="AA">
                                      <p:cBhvr>
                                        <p:cTn id="1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73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2.22222E-6 L 0.00143 0.08842 " pathEditMode="relative" rAng="0" ptsTypes="AA">
                                      <p:cBhvr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1" grpId="0"/>
      <p:bldP spid="51" grpId="1"/>
      <p:bldP spid="2" grpId="0" animBg="1"/>
      <p:bldP spid="2" grpId="1" animBg="1"/>
      <p:bldP spid="9" grpId="0" animBg="1"/>
      <p:bldP spid="9" grpId="1" animBg="1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5DA6F1-7A83-47D9-BD23-8B24B037BBB4}"/>
              </a:ext>
            </a:extLst>
          </p:cNvPr>
          <p:cNvGrpSpPr/>
          <p:nvPr/>
        </p:nvGrpSpPr>
        <p:grpSpPr>
          <a:xfrm>
            <a:off x="32084" y="522888"/>
            <a:ext cx="12159916" cy="1171443"/>
            <a:chOff x="32084" y="522888"/>
            <a:chExt cx="12159916" cy="117144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2ADC214-1228-4377-A853-3686587CC5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084" y="522888"/>
              <a:ext cx="12159916" cy="1171443"/>
            </a:xfrm>
            <a:prstGeom prst="rect">
              <a:avLst/>
            </a:prstGeom>
            <a:ln w="88900" cap="sq" cmpd="thickThin">
              <a:solidFill>
                <a:srgbClr val="00CCF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3A59A36-0C4E-4BB4-8025-DDA7351720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06646" y="600080"/>
              <a:ext cx="453291" cy="269085"/>
            </a:xfrm>
            <a:prstGeom prst="rect">
              <a:avLst/>
            </a:prstGeom>
          </p:spPr>
        </p:pic>
      </p:grp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자음모음 조합표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0D3B35-F4C9-4695-A922-E9F17234FE94}"/>
              </a:ext>
            </a:extLst>
          </p:cNvPr>
          <p:cNvSpPr txBox="1"/>
          <p:nvPr/>
        </p:nvSpPr>
        <p:spPr>
          <a:xfrm>
            <a:off x="32084" y="2053390"/>
            <a:ext cx="45078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글자를 만들고 소리를 확인해 볼까요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99DBA2C-2423-4E3F-BF87-64D833E51294}"/>
              </a:ext>
            </a:extLst>
          </p:cNvPr>
          <p:cNvSpPr txBox="1"/>
          <p:nvPr/>
        </p:nvSpPr>
        <p:spPr>
          <a:xfrm>
            <a:off x="3692250" y="2806572"/>
            <a:ext cx="1024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?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F48F20F-4831-45C2-A519-191F977816BD}"/>
              </a:ext>
            </a:extLst>
          </p:cNvPr>
          <p:cNvSpPr/>
          <p:nvPr/>
        </p:nvSpPr>
        <p:spPr>
          <a:xfrm>
            <a:off x="204716" y="1050878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C98FD23-B311-4285-A630-A3DFB9E81075}"/>
              </a:ext>
            </a:extLst>
          </p:cNvPr>
          <p:cNvSpPr/>
          <p:nvPr/>
        </p:nvSpPr>
        <p:spPr>
          <a:xfrm>
            <a:off x="3843482" y="444572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F47F55-FBAC-400C-BBB6-684DD3DC7E1D}"/>
              </a:ext>
            </a:extLst>
          </p:cNvPr>
          <p:cNvSpPr txBox="1"/>
          <p:nvPr/>
        </p:nvSpPr>
        <p:spPr>
          <a:xfrm>
            <a:off x="3667542" y="2806572"/>
            <a:ext cx="1225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neo</a:t>
            </a:r>
          </a:p>
        </p:txBody>
      </p:sp>
    </p:spTree>
    <p:extLst>
      <p:ext uri="{BB962C8B-B14F-4D97-AF65-F5344CB8AC3E}">
        <p14:creationId xmlns:p14="http://schemas.microsoft.com/office/powerpoint/2010/main" val="13844802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6 L 0.29896 -0.00162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48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22222E-6 L 0.00143 0.08842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1" grpId="0"/>
      <p:bldP spid="51" grpId="1"/>
      <p:bldP spid="2" grpId="0" animBg="1"/>
      <p:bldP spid="2" grpId="1" animBg="1"/>
      <p:bldP spid="9" grpId="0" animBg="1"/>
      <p:bldP spid="9" grpId="1" animBg="1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7CFDCA8-FD57-4160-881F-7AA1DB82988A}"/>
              </a:ext>
            </a:extLst>
          </p:cNvPr>
          <p:cNvGrpSpPr/>
          <p:nvPr/>
        </p:nvGrpSpPr>
        <p:grpSpPr>
          <a:xfrm>
            <a:off x="32084" y="522888"/>
            <a:ext cx="12159916" cy="1171443"/>
            <a:chOff x="32084" y="522888"/>
            <a:chExt cx="12159916" cy="117144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2ADC214-1228-4377-A853-3686587CC5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084" y="522888"/>
              <a:ext cx="12159916" cy="1171443"/>
            </a:xfrm>
            <a:prstGeom prst="rect">
              <a:avLst/>
            </a:prstGeom>
            <a:ln w="88900" cap="sq" cmpd="thickThin">
              <a:solidFill>
                <a:srgbClr val="00CCF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E1E3110-79FA-4209-A5A4-89C3CB85F4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06646" y="600080"/>
              <a:ext cx="453291" cy="269085"/>
            </a:xfrm>
            <a:prstGeom prst="rect">
              <a:avLst/>
            </a:prstGeom>
          </p:spPr>
        </p:pic>
      </p:grp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자음모음 조합표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0D3B35-F4C9-4695-A922-E9F17234FE94}"/>
              </a:ext>
            </a:extLst>
          </p:cNvPr>
          <p:cNvSpPr txBox="1"/>
          <p:nvPr/>
        </p:nvSpPr>
        <p:spPr>
          <a:xfrm>
            <a:off x="32084" y="2053390"/>
            <a:ext cx="45078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글자를 만들고 소리를 확인해 볼까요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99DBA2C-2423-4E3F-BF87-64D833E51294}"/>
              </a:ext>
            </a:extLst>
          </p:cNvPr>
          <p:cNvSpPr txBox="1"/>
          <p:nvPr/>
        </p:nvSpPr>
        <p:spPr>
          <a:xfrm>
            <a:off x="4882058" y="2812991"/>
            <a:ext cx="1024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?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F48F20F-4831-45C2-A519-191F977816BD}"/>
              </a:ext>
            </a:extLst>
          </p:cNvPr>
          <p:cNvSpPr/>
          <p:nvPr/>
        </p:nvSpPr>
        <p:spPr>
          <a:xfrm>
            <a:off x="204716" y="1050878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F47F55-FBAC-400C-BBB6-684DD3DC7E1D}"/>
              </a:ext>
            </a:extLst>
          </p:cNvPr>
          <p:cNvSpPr txBox="1"/>
          <p:nvPr/>
        </p:nvSpPr>
        <p:spPr>
          <a:xfrm>
            <a:off x="4570473" y="2809993"/>
            <a:ext cx="14966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/>
              <a:t>nyeo</a:t>
            </a:r>
            <a:endParaRPr lang="en-US" sz="48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C98FD23-B311-4285-A630-A3DFB9E81075}"/>
              </a:ext>
            </a:extLst>
          </p:cNvPr>
          <p:cNvSpPr/>
          <p:nvPr/>
        </p:nvSpPr>
        <p:spPr>
          <a:xfrm>
            <a:off x="4882058" y="444572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3493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6 L 0.38438 -0.00208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19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22222E-6 L 0.00143 0.08842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1" grpId="0"/>
      <p:bldP spid="51" grpId="1"/>
      <p:bldP spid="2" grpId="0" animBg="1"/>
      <p:bldP spid="2" grpId="1" animBg="1"/>
      <p:bldP spid="12" grpId="0"/>
      <p:bldP spid="9" grpId="0" animBg="1"/>
      <p:bldP spid="9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789F5D0-526B-49AA-BDDB-BA31B371A6DC}"/>
              </a:ext>
            </a:extLst>
          </p:cNvPr>
          <p:cNvGrpSpPr/>
          <p:nvPr/>
        </p:nvGrpSpPr>
        <p:grpSpPr>
          <a:xfrm>
            <a:off x="32084" y="522888"/>
            <a:ext cx="12159916" cy="1171443"/>
            <a:chOff x="32084" y="522888"/>
            <a:chExt cx="12159916" cy="117144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2ADC214-1228-4377-A853-3686587CC5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084" y="522888"/>
              <a:ext cx="12159916" cy="1171443"/>
            </a:xfrm>
            <a:prstGeom prst="rect">
              <a:avLst/>
            </a:prstGeom>
            <a:ln w="88900" cap="sq" cmpd="thickThin">
              <a:solidFill>
                <a:srgbClr val="00CCF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8D9A651-E05E-42C1-9E9B-750D166333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06646" y="600080"/>
              <a:ext cx="453291" cy="269085"/>
            </a:xfrm>
            <a:prstGeom prst="rect">
              <a:avLst/>
            </a:prstGeom>
          </p:spPr>
        </p:pic>
      </p:grp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자음모음 조합표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0D3B35-F4C9-4695-A922-E9F17234FE94}"/>
              </a:ext>
            </a:extLst>
          </p:cNvPr>
          <p:cNvSpPr txBox="1"/>
          <p:nvPr/>
        </p:nvSpPr>
        <p:spPr>
          <a:xfrm>
            <a:off x="32084" y="2053390"/>
            <a:ext cx="45078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글자를 만들고 소리를 확인해 볼까요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99DBA2C-2423-4E3F-BF87-64D833E51294}"/>
              </a:ext>
            </a:extLst>
          </p:cNvPr>
          <p:cNvSpPr txBox="1"/>
          <p:nvPr/>
        </p:nvSpPr>
        <p:spPr>
          <a:xfrm>
            <a:off x="5906747" y="2812991"/>
            <a:ext cx="1024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?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F48F20F-4831-45C2-A519-191F977816BD}"/>
              </a:ext>
            </a:extLst>
          </p:cNvPr>
          <p:cNvSpPr/>
          <p:nvPr/>
        </p:nvSpPr>
        <p:spPr>
          <a:xfrm>
            <a:off x="204716" y="1050878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C98FD23-B311-4285-A630-A3DFB9E81075}"/>
              </a:ext>
            </a:extLst>
          </p:cNvPr>
          <p:cNvSpPr/>
          <p:nvPr/>
        </p:nvSpPr>
        <p:spPr>
          <a:xfrm>
            <a:off x="5906747" y="444572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F47F55-FBAC-400C-BBB6-684DD3DC7E1D}"/>
              </a:ext>
            </a:extLst>
          </p:cNvPr>
          <p:cNvSpPr txBox="1"/>
          <p:nvPr/>
        </p:nvSpPr>
        <p:spPr>
          <a:xfrm>
            <a:off x="5595162" y="2812991"/>
            <a:ext cx="14966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1118491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6 L 0.46888 -0.0037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38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2222E-6 L 0.00143 0.08842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1" grpId="0"/>
      <p:bldP spid="51" grpId="1"/>
      <p:bldP spid="2" grpId="0" animBg="1"/>
      <p:bldP spid="2" grpId="1" animBg="1"/>
      <p:bldP spid="9" grpId="0" animBg="1"/>
      <p:bldP spid="9" grpId="1" animBg="1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FF00126-6DB8-444B-820B-7307CEBE0EEA}"/>
              </a:ext>
            </a:extLst>
          </p:cNvPr>
          <p:cNvGrpSpPr/>
          <p:nvPr/>
        </p:nvGrpSpPr>
        <p:grpSpPr>
          <a:xfrm>
            <a:off x="32084" y="522888"/>
            <a:ext cx="12159916" cy="1171443"/>
            <a:chOff x="32084" y="522888"/>
            <a:chExt cx="12159916" cy="117144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2ADC214-1228-4377-A853-3686587CC5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084" y="522888"/>
              <a:ext cx="12159916" cy="1171443"/>
            </a:xfrm>
            <a:prstGeom prst="rect">
              <a:avLst/>
            </a:prstGeom>
            <a:ln w="88900" cap="sq" cmpd="thickThin">
              <a:solidFill>
                <a:srgbClr val="00CCF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29B5CD8-B430-499E-B3CA-660E44380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06646" y="600080"/>
              <a:ext cx="453291" cy="269085"/>
            </a:xfrm>
            <a:prstGeom prst="rect">
              <a:avLst/>
            </a:prstGeom>
          </p:spPr>
        </p:pic>
      </p:grp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자음모음 조합표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0D3B35-F4C9-4695-A922-E9F17234FE94}"/>
              </a:ext>
            </a:extLst>
          </p:cNvPr>
          <p:cNvSpPr txBox="1"/>
          <p:nvPr/>
        </p:nvSpPr>
        <p:spPr>
          <a:xfrm>
            <a:off x="32084" y="2053390"/>
            <a:ext cx="45078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글자를 만들고 소리를 확인해 볼까요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99DBA2C-2423-4E3F-BF87-64D833E51294}"/>
              </a:ext>
            </a:extLst>
          </p:cNvPr>
          <p:cNvSpPr txBox="1"/>
          <p:nvPr/>
        </p:nvSpPr>
        <p:spPr>
          <a:xfrm>
            <a:off x="6855819" y="2818987"/>
            <a:ext cx="1024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?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F48F20F-4831-45C2-A519-191F977816BD}"/>
              </a:ext>
            </a:extLst>
          </p:cNvPr>
          <p:cNvSpPr/>
          <p:nvPr/>
        </p:nvSpPr>
        <p:spPr>
          <a:xfrm>
            <a:off x="204716" y="1050878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C98FD23-B311-4285-A630-A3DFB9E81075}"/>
              </a:ext>
            </a:extLst>
          </p:cNvPr>
          <p:cNvSpPr/>
          <p:nvPr/>
        </p:nvSpPr>
        <p:spPr>
          <a:xfrm>
            <a:off x="6931436" y="444572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F47F55-FBAC-400C-BBB6-684DD3DC7E1D}"/>
              </a:ext>
            </a:extLst>
          </p:cNvPr>
          <p:cNvSpPr txBox="1"/>
          <p:nvPr/>
        </p:nvSpPr>
        <p:spPr>
          <a:xfrm>
            <a:off x="6700948" y="2812991"/>
            <a:ext cx="14966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/>
              <a:t>nyo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8973416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6 L 0.55352 -0.00509 " pathEditMode="relative" rAng="0" ptsTypes="AA">
                                      <p:cBhvr>
                                        <p:cTn id="12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69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25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2.22222E-6 L 0.00143 0.08842 " pathEditMode="relative" rAng="0" ptsTypes="AA">
                                      <p:cBhvr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1" grpId="0"/>
      <p:bldP spid="51" grpId="1"/>
      <p:bldP spid="2" grpId="0" animBg="1"/>
      <p:bldP spid="2" grpId="1" animBg="1"/>
      <p:bldP spid="9" grpId="0" animBg="1"/>
      <p:bldP spid="9" grpId="1" animBg="1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29C86F0-FF08-4018-8E90-2A4045428B20}"/>
              </a:ext>
            </a:extLst>
          </p:cNvPr>
          <p:cNvGrpSpPr/>
          <p:nvPr/>
        </p:nvGrpSpPr>
        <p:grpSpPr>
          <a:xfrm>
            <a:off x="32084" y="522888"/>
            <a:ext cx="12159916" cy="1171443"/>
            <a:chOff x="32084" y="522888"/>
            <a:chExt cx="12159916" cy="117144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2ADC214-1228-4377-A853-3686587CC5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084" y="522888"/>
              <a:ext cx="12159916" cy="1171443"/>
            </a:xfrm>
            <a:prstGeom prst="rect">
              <a:avLst/>
            </a:prstGeom>
            <a:ln w="88900" cap="sq" cmpd="thickThin">
              <a:solidFill>
                <a:srgbClr val="00CCF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6B07529-2869-4A75-8AC2-9FD39D295B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06646" y="600080"/>
              <a:ext cx="453291" cy="269085"/>
            </a:xfrm>
            <a:prstGeom prst="rect">
              <a:avLst/>
            </a:prstGeom>
          </p:spPr>
        </p:pic>
      </p:grp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자음모음 조합표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0D3B35-F4C9-4695-A922-E9F17234FE94}"/>
              </a:ext>
            </a:extLst>
          </p:cNvPr>
          <p:cNvSpPr txBox="1"/>
          <p:nvPr/>
        </p:nvSpPr>
        <p:spPr>
          <a:xfrm>
            <a:off x="32084" y="2053390"/>
            <a:ext cx="45078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글자를 만들고 소리를 확인해 볼까요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99DBA2C-2423-4E3F-BF87-64D833E51294}"/>
              </a:ext>
            </a:extLst>
          </p:cNvPr>
          <p:cNvSpPr txBox="1"/>
          <p:nvPr/>
        </p:nvSpPr>
        <p:spPr>
          <a:xfrm>
            <a:off x="7897810" y="2818985"/>
            <a:ext cx="1024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?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F48F20F-4831-45C2-A519-191F977816BD}"/>
              </a:ext>
            </a:extLst>
          </p:cNvPr>
          <p:cNvSpPr/>
          <p:nvPr/>
        </p:nvSpPr>
        <p:spPr>
          <a:xfrm>
            <a:off x="204716" y="1050878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C98FD23-B311-4285-A630-A3DFB9E81075}"/>
              </a:ext>
            </a:extLst>
          </p:cNvPr>
          <p:cNvSpPr/>
          <p:nvPr/>
        </p:nvSpPr>
        <p:spPr>
          <a:xfrm>
            <a:off x="7973427" y="444572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F47F55-FBAC-400C-BBB6-684DD3DC7E1D}"/>
              </a:ext>
            </a:extLst>
          </p:cNvPr>
          <p:cNvSpPr txBox="1"/>
          <p:nvPr/>
        </p:nvSpPr>
        <p:spPr>
          <a:xfrm>
            <a:off x="7661842" y="2818986"/>
            <a:ext cx="14966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nu</a:t>
            </a:r>
          </a:p>
        </p:txBody>
      </p:sp>
    </p:spTree>
    <p:extLst>
      <p:ext uri="{BB962C8B-B14F-4D97-AF65-F5344CB8AC3E}">
        <p14:creationId xmlns:p14="http://schemas.microsoft.com/office/powerpoint/2010/main" val="23848812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6 L 0.63816 -0.00509 " pathEditMode="relative" rAng="0" ptsTypes="AA">
                                      <p:cBhvr>
                                        <p:cTn id="12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901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25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2.22222E-6 L 0.00144 0.08842 " pathEditMode="relative" rAng="0" ptsTypes="AA">
                                      <p:cBhvr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1" grpId="0"/>
      <p:bldP spid="51" grpId="1"/>
      <p:bldP spid="2" grpId="0" animBg="1"/>
      <p:bldP spid="2" grpId="1" animBg="1"/>
      <p:bldP spid="9" grpId="0" animBg="1"/>
      <p:bldP spid="9" grpId="1" animBg="1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9E142355-5647-4896-A460-E042D75F10FA}"/>
              </a:ext>
            </a:extLst>
          </p:cNvPr>
          <p:cNvGrpSpPr/>
          <p:nvPr/>
        </p:nvGrpSpPr>
        <p:grpSpPr>
          <a:xfrm>
            <a:off x="32084" y="522888"/>
            <a:ext cx="12159916" cy="1171443"/>
            <a:chOff x="32084" y="522888"/>
            <a:chExt cx="12159916" cy="117144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2ADC214-1228-4377-A853-3686587CC5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084" y="522888"/>
              <a:ext cx="12159916" cy="1171443"/>
            </a:xfrm>
            <a:prstGeom prst="rect">
              <a:avLst/>
            </a:prstGeom>
            <a:ln w="88900" cap="sq" cmpd="thickThin">
              <a:solidFill>
                <a:srgbClr val="00CCF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CC0B263-4B17-47D2-83F2-E2029FA5E5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06646" y="600080"/>
              <a:ext cx="453291" cy="269085"/>
            </a:xfrm>
            <a:prstGeom prst="rect">
              <a:avLst/>
            </a:prstGeom>
          </p:spPr>
        </p:pic>
      </p:grp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자음모음 조합표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0D3B35-F4C9-4695-A922-E9F17234FE94}"/>
              </a:ext>
            </a:extLst>
          </p:cNvPr>
          <p:cNvSpPr txBox="1"/>
          <p:nvPr/>
        </p:nvSpPr>
        <p:spPr>
          <a:xfrm>
            <a:off x="32084" y="2053390"/>
            <a:ext cx="45078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글자를 만들고 소리를 확인해 볼까요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99DBA2C-2423-4E3F-BF87-64D833E51294}"/>
              </a:ext>
            </a:extLst>
          </p:cNvPr>
          <p:cNvSpPr txBox="1"/>
          <p:nvPr/>
        </p:nvSpPr>
        <p:spPr>
          <a:xfrm>
            <a:off x="8982331" y="2818984"/>
            <a:ext cx="1024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?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F48F20F-4831-45C2-A519-191F977816BD}"/>
              </a:ext>
            </a:extLst>
          </p:cNvPr>
          <p:cNvSpPr/>
          <p:nvPr/>
        </p:nvSpPr>
        <p:spPr>
          <a:xfrm>
            <a:off x="204716" y="1050878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C98FD23-B311-4285-A630-A3DFB9E81075}"/>
              </a:ext>
            </a:extLst>
          </p:cNvPr>
          <p:cNvSpPr/>
          <p:nvPr/>
        </p:nvSpPr>
        <p:spPr>
          <a:xfrm>
            <a:off x="9057948" y="444572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F47F55-FBAC-400C-BBB6-684DD3DC7E1D}"/>
              </a:ext>
            </a:extLst>
          </p:cNvPr>
          <p:cNvSpPr txBox="1"/>
          <p:nvPr/>
        </p:nvSpPr>
        <p:spPr>
          <a:xfrm>
            <a:off x="8746363" y="2818984"/>
            <a:ext cx="14966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/>
              <a:t>nyu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9393861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6 L 0.72266 -0.00509 " pathEditMode="relative" rAng="0" ptsTypes="AA">
                                      <p:cBhvr>
                                        <p:cTn id="12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133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25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2.22222E-6 L 0.00143 0.08842 " pathEditMode="relative" rAng="0" ptsTypes="AA">
                                      <p:cBhvr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1" grpId="0"/>
      <p:bldP spid="51" grpId="1"/>
      <p:bldP spid="2" grpId="0" animBg="1"/>
      <p:bldP spid="2" grpId="1" animBg="1"/>
      <p:bldP spid="9" grpId="0" animBg="1"/>
      <p:bldP spid="9" grpId="1" animBg="1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178F6D5-7544-4B04-9106-AB265DC50287}"/>
              </a:ext>
            </a:extLst>
          </p:cNvPr>
          <p:cNvGrpSpPr/>
          <p:nvPr/>
        </p:nvGrpSpPr>
        <p:grpSpPr>
          <a:xfrm>
            <a:off x="32084" y="522888"/>
            <a:ext cx="12159916" cy="1171443"/>
            <a:chOff x="32084" y="522888"/>
            <a:chExt cx="12159916" cy="117144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2ADC214-1228-4377-A853-3686587CC5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084" y="522888"/>
              <a:ext cx="12159916" cy="1171443"/>
            </a:xfrm>
            <a:prstGeom prst="rect">
              <a:avLst/>
            </a:prstGeom>
            <a:ln w="88900" cap="sq" cmpd="thickThin">
              <a:solidFill>
                <a:srgbClr val="00CCF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A5689E0-902F-4E1B-A8A4-99F6223636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06646" y="600080"/>
              <a:ext cx="453291" cy="269085"/>
            </a:xfrm>
            <a:prstGeom prst="rect">
              <a:avLst/>
            </a:prstGeom>
          </p:spPr>
        </p:pic>
      </p:grp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자음모음 조합표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0D3B35-F4C9-4695-A922-E9F17234FE94}"/>
              </a:ext>
            </a:extLst>
          </p:cNvPr>
          <p:cNvSpPr txBox="1"/>
          <p:nvPr/>
        </p:nvSpPr>
        <p:spPr>
          <a:xfrm>
            <a:off x="32084" y="2053390"/>
            <a:ext cx="45078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글자를 만들고 소리를 확인해 볼까요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99DBA2C-2423-4E3F-BF87-64D833E51294}"/>
              </a:ext>
            </a:extLst>
          </p:cNvPr>
          <p:cNvSpPr txBox="1"/>
          <p:nvPr/>
        </p:nvSpPr>
        <p:spPr>
          <a:xfrm>
            <a:off x="10024322" y="2820339"/>
            <a:ext cx="1024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?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F48F20F-4831-45C2-A519-191F977816BD}"/>
              </a:ext>
            </a:extLst>
          </p:cNvPr>
          <p:cNvSpPr/>
          <p:nvPr/>
        </p:nvSpPr>
        <p:spPr>
          <a:xfrm>
            <a:off x="204716" y="1050878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C98FD23-B311-4285-A630-A3DFB9E81075}"/>
              </a:ext>
            </a:extLst>
          </p:cNvPr>
          <p:cNvSpPr/>
          <p:nvPr/>
        </p:nvSpPr>
        <p:spPr>
          <a:xfrm>
            <a:off x="10099939" y="444572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F47F55-FBAC-400C-BBB6-684DD3DC7E1D}"/>
              </a:ext>
            </a:extLst>
          </p:cNvPr>
          <p:cNvSpPr txBox="1"/>
          <p:nvPr/>
        </p:nvSpPr>
        <p:spPr>
          <a:xfrm>
            <a:off x="9788354" y="2820340"/>
            <a:ext cx="14966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neu</a:t>
            </a:r>
          </a:p>
        </p:txBody>
      </p:sp>
    </p:spTree>
    <p:extLst>
      <p:ext uri="{BB962C8B-B14F-4D97-AF65-F5344CB8AC3E}">
        <p14:creationId xmlns:p14="http://schemas.microsoft.com/office/powerpoint/2010/main" val="36473327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6 L 0.8099 -0.00509 " pathEditMode="relative" rAng="0" ptsTypes="AA">
                                      <p:cBhvr>
                                        <p:cTn id="12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95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2.22222E-6 L 0.00144 0.08842 " pathEditMode="relative" rAng="0" ptsTypes="AA">
                                      <p:cBhvr>
                                        <p:cTn id="15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1" grpId="0"/>
      <p:bldP spid="51" grpId="1"/>
      <p:bldP spid="2" grpId="0" animBg="1"/>
      <p:bldP spid="2" grpId="1" animBg="1"/>
      <p:bldP spid="9" grpId="0" animBg="1"/>
      <p:bldP spid="9" grpId="1" animBg="1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559A2BD-B70F-4219-9ED8-3F5627E9705F}"/>
              </a:ext>
            </a:extLst>
          </p:cNvPr>
          <p:cNvGrpSpPr/>
          <p:nvPr/>
        </p:nvGrpSpPr>
        <p:grpSpPr>
          <a:xfrm>
            <a:off x="32084" y="522888"/>
            <a:ext cx="12159916" cy="1171443"/>
            <a:chOff x="32084" y="522888"/>
            <a:chExt cx="12159916" cy="117144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2ADC214-1228-4377-A853-3686587CC5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084" y="522888"/>
              <a:ext cx="12159916" cy="1171443"/>
            </a:xfrm>
            <a:prstGeom prst="rect">
              <a:avLst/>
            </a:prstGeom>
            <a:ln w="88900" cap="sq" cmpd="thickThin">
              <a:solidFill>
                <a:srgbClr val="00CCF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F56F353-63C4-4658-B797-1179F9B0A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06646" y="600080"/>
              <a:ext cx="453291" cy="269085"/>
            </a:xfrm>
            <a:prstGeom prst="rect">
              <a:avLst/>
            </a:prstGeom>
          </p:spPr>
        </p:pic>
      </p:grp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자음모음 조합표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0D3B35-F4C9-4695-A922-E9F17234FE94}"/>
              </a:ext>
            </a:extLst>
          </p:cNvPr>
          <p:cNvSpPr txBox="1"/>
          <p:nvPr/>
        </p:nvSpPr>
        <p:spPr>
          <a:xfrm>
            <a:off x="32084" y="2053390"/>
            <a:ext cx="45078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글자를 만들고 소리를 확인해 볼까요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99DBA2C-2423-4E3F-BF87-64D833E51294}"/>
              </a:ext>
            </a:extLst>
          </p:cNvPr>
          <p:cNvSpPr txBox="1"/>
          <p:nvPr/>
        </p:nvSpPr>
        <p:spPr>
          <a:xfrm>
            <a:off x="11038210" y="2820338"/>
            <a:ext cx="1024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?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F48F20F-4831-45C2-A519-191F977816BD}"/>
              </a:ext>
            </a:extLst>
          </p:cNvPr>
          <p:cNvSpPr/>
          <p:nvPr/>
        </p:nvSpPr>
        <p:spPr>
          <a:xfrm>
            <a:off x="204716" y="1050878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C98FD23-B311-4285-A630-A3DFB9E81075}"/>
              </a:ext>
            </a:extLst>
          </p:cNvPr>
          <p:cNvSpPr/>
          <p:nvPr/>
        </p:nvSpPr>
        <p:spPr>
          <a:xfrm>
            <a:off x="11113827" y="444572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F47F55-FBAC-400C-BBB6-684DD3DC7E1D}"/>
              </a:ext>
            </a:extLst>
          </p:cNvPr>
          <p:cNvSpPr txBox="1"/>
          <p:nvPr/>
        </p:nvSpPr>
        <p:spPr>
          <a:xfrm>
            <a:off x="10802242" y="2820339"/>
            <a:ext cx="14966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/>
              <a:t>ni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2100251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6 L 0.89454 -0.00208 " pathEditMode="relative" rAng="0" ptsTypes="AA">
                                      <p:cBhvr>
                                        <p:cTn id="12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727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22222E-6 L 0.00143 0.08842 " pathEditMode="relative" rAng="0" ptsTypes="AA">
                                      <p:cBhvr>
                                        <p:cTn id="15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1" grpId="0"/>
      <p:bldP spid="51" grpId="1"/>
      <p:bldP spid="2" grpId="0" animBg="1"/>
      <p:bldP spid="2" grpId="1" animBg="1"/>
      <p:bldP spid="9" grpId="0" animBg="1"/>
      <p:bldP spid="9" grpId="1" animBg="1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DA2732-1D83-4B8F-A094-103B8FCF9F61}"/>
              </a:ext>
            </a:extLst>
          </p:cNvPr>
          <p:cNvSpPr/>
          <p:nvPr/>
        </p:nvSpPr>
        <p:spPr>
          <a:xfrm>
            <a:off x="762002" y="533400"/>
            <a:ext cx="2666999" cy="5257800"/>
          </a:xfrm>
          <a:prstGeom prst="rect">
            <a:avLst/>
          </a:prstGeom>
          <a:solidFill>
            <a:srgbClr val="CCFF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br>
              <a:rPr lang="en-US" altLang="ko-KR" sz="1400" dirty="0"/>
            </a:br>
            <a:endParaRPr lang="en-US" altLang="ko-KR" sz="1400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r>
              <a:rPr lang="ko-KR" altLang="en-US" sz="1400" dirty="0"/>
              <a:t>지난 회차에 배웠던 </a:t>
            </a:r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가갸거겨고교구규그기</a:t>
            </a:r>
            <a:r>
              <a:rPr lang="en-US" altLang="ko-KR" sz="1400" dirty="0"/>
              <a:t>”</a:t>
            </a:r>
            <a:r>
              <a:rPr lang="ko-KR" altLang="en-US" sz="1400" dirty="0"/>
              <a:t>의 모양과 소리를 복습하고 한글 글자 조합의 원리를 바탕으로 글자 만들기를 복습한다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가갸거겨고교구규그기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학습 어휘의 모양과 소리</a:t>
            </a:r>
            <a:r>
              <a:rPr lang="en-US" altLang="ko-KR" sz="1400" dirty="0"/>
              <a:t>, </a:t>
            </a:r>
            <a:r>
              <a:rPr lang="ko-KR" altLang="en-US" sz="1400" dirty="0"/>
              <a:t>뜻을 복습한다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0E9E27-2A57-44D2-856C-E8C57B802F44}"/>
              </a:ext>
            </a:extLst>
          </p:cNvPr>
          <p:cNvSpPr/>
          <p:nvPr/>
        </p:nvSpPr>
        <p:spPr>
          <a:xfrm>
            <a:off x="3429001" y="533400"/>
            <a:ext cx="2666999" cy="5257800"/>
          </a:xfrm>
          <a:prstGeom prst="rect">
            <a:avLst/>
          </a:prstGeom>
          <a:solidFill>
            <a:srgbClr val="66CC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altLang="ko-KR" sz="1400" dirty="0"/>
          </a:p>
          <a:p>
            <a:r>
              <a:rPr lang="ko-KR" altLang="en-US" sz="1400" dirty="0"/>
              <a:t>자음 </a:t>
            </a:r>
            <a:r>
              <a:rPr lang="en-US" altLang="ko-KR" sz="1400" dirty="0"/>
              <a:t>“</a:t>
            </a:r>
            <a:r>
              <a:rPr lang="ko-KR" altLang="en-US" sz="1400" dirty="0"/>
              <a:t>ㄴ</a:t>
            </a:r>
            <a:r>
              <a:rPr lang="en-US" altLang="ko-KR" sz="1400" dirty="0"/>
              <a:t>”</a:t>
            </a:r>
            <a:r>
              <a:rPr lang="ko-KR" altLang="en-US" sz="1400" dirty="0"/>
              <a:t>의 모양과 소리</a:t>
            </a:r>
            <a:endParaRPr lang="en-US" altLang="ko-KR" sz="1400" dirty="0"/>
          </a:p>
          <a:p>
            <a:r>
              <a:rPr lang="ko-KR" altLang="en-US" sz="1400" dirty="0"/>
              <a:t>자음 </a:t>
            </a:r>
            <a:r>
              <a:rPr lang="en-US" altLang="ko-KR" sz="1400" dirty="0"/>
              <a:t>“</a:t>
            </a:r>
            <a:r>
              <a:rPr lang="ko-KR" altLang="en-US" sz="1400" dirty="0"/>
              <a:t>ㄴ</a:t>
            </a:r>
            <a:r>
              <a:rPr lang="en-US" altLang="ko-KR" sz="1400" dirty="0"/>
              <a:t>”</a:t>
            </a:r>
            <a:r>
              <a:rPr lang="ko-KR" altLang="en-US" sz="1400" dirty="0"/>
              <a:t>과 기본 모음 ㅏㅑㅓㅕㅗㅛㅜㅠㅡㅣ가 만났을 때 만들어진 글자 </a:t>
            </a:r>
            <a:r>
              <a:rPr lang="en-US" altLang="ko-KR" sz="1400" dirty="0"/>
              <a:t>“</a:t>
            </a:r>
            <a:r>
              <a:rPr lang="ko-KR" altLang="en-US" sz="1400" dirty="0" err="1"/>
              <a:t>나냐너녀노뇨누뉴느니</a:t>
            </a:r>
            <a:r>
              <a:rPr lang="en-US" altLang="ko-KR" sz="1400" dirty="0"/>
              <a:t>”</a:t>
            </a:r>
            <a:r>
              <a:rPr lang="ko-KR" altLang="en-US" sz="1400" dirty="0"/>
              <a:t>의 모양과 소리를 배운다</a:t>
            </a:r>
            <a:r>
              <a:rPr lang="en-US" altLang="ko-KR" sz="1400" dirty="0"/>
              <a:t>. </a:t>
            </a:r>
            <a:r>
              <a:rPr lang="ko-KR" altLang="en-US" sz="1400" dirty="0"/>
              <a:t> </a:t>
            </a: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br>
              <a:rPr lang="en-US" altLang="ko-KR" sz="1400" dirty="0"/>
            </a:b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E52D5B-CDB2-4A0B-AEBF-4A68E8D24FD7}"/>
              </a:ext>
            </a:extLst>
          </p:cNvPr>
          <p:cNvSpPr/>
          <p:nvPr/>
        </p:nvSpPr>
        <p:spPr>
          <a:xfrm>
            <a:off x="6096000" y="533400"/>
            <a:ext cx="2666999" cy="5257800"/>
          </a:xfrm>
          <a:prstGeom prst="rect">
            <a:avLst/>
          </a:prstGeom>
          <a:solidFill>
            <a:srgbClr val="0099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br>
              <a:rPr lang="en-US" altLang="ko-KR" dirty="0"/>
            </a:br>
            <a:endParaRPr lang="en-US" altLang="ko-KR" dirty="0"/>
          </a:p>
          <a:p>
            <a:pPr algn="ctr"/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나냐너녀노뇨누뉴느니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낱말의 모양</a:t>
            </a:r>
            <a:r>
              <a:rPr lang="en-US" altLang="ko-KR" sz="1400" dirty="0"/>
              <a:t>, </a:t>
            </a:r>
            <a:r>
              <a:rPr lang="ko-KR" altLang="en-US" sz="1400" dirty="0"/>
              <a:t>소리</a:t>
            </a:r>
            <a:r>
              <a:rPr lang="en-US" altLang="ko-KR" sz="1400" dirty="0"/>
              <a:t>, </a:t>
            </a:r>
            <a:r>
              <a:rPr lang="ko-KR" altLang="en-US" sz="1400" dirty="0"/>
              <a:t>뜻을 배운다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r>
              <a:rPr lang="ko-KR" altLang="en-US" sz="1400" dirty="0"/>
              <a:t>나무</a:t>
            </a:r>
            <a:r>
              <a:rPr lang="en-US" altLang="ko-KR" sz="1400" dirty="0"/>
              <a:t>, </a:t>
            </a:r>
            <a:r>
              <a:rPr lang="ko-KR" altLang="en-US" sz="1400" dirty="0"/>
              <a:t>나비</a:t>
            </a:r>
            <a:r>
              <a:rPr lang="en-US" altLang="ko-KR" sz="1400" dirty="0"/>
              <a:t>, </a:t>
            </a:r>
            <a:r>
              <a:rPr lang="ko-KR" altLang="en-US" sz="1400" dirty="0"/>
              <a:t>바나나</a:t>
            </a:r>
            <a:r>
              <a:rPr lang="en-US" altLang="ko-KR" sz="1400" dirty="0"/>
              <a:t>, </a:t>
            </a:r>
            <a:r>
              <a:rPr lang="ko-KR" altLang="en-US" sz="1400" dirty="0"/>
              <a:t>너구리</a:t>
            </a:r>
            <a:r>
              <a:rPr lang="en-US" altLang="ko-KR" sz="1400" dirty="0"/>
              <a:t>, </a:t>
            </a:r>
            <a:r>
              <a:rPr lang="ko-KR" altLang="en-US" sz="1400" dirty="0"/>
              <a:t>비누</a:t>
            </a:r>
            <a:r>
              <a:rPr lang="en-US" altLang="ko-KR" sz="1400" dirty="0"/>
              <a:t>, </a:t>
            </a:r>
            <a:r>
              <a:rPr lang="ko-KR" altLang="en-US" sz="1400" dirty="0"/>
              <a:t>바구니</a:t>
            </a: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r>
              <a:rPr lang="ko-KR" altLang="en-US" sz="1400" dirty="0"/>
              <a:t>찾</a:t>
            </a:r>
            <a:endParaRPr lang="en-US" sz="1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0633A6-7CEC-40FD-8C98-D13ACA519ABF}"/>
              </a:ext>
            </a:extLst>
          </p:cNvPr>
          <p:cNvSpPr/>
          <p:nvPr/>
        </p:nvSpPr>
        <p:spPr>
          <a:xfrm>
            <a:off x="8762999" y="535577"/>
            <a:ext cx="2666999" cy="5257800"/>
          </a:xfrm>
          <a:prstGeom prst="rect">
            <a:avLst/>
          </a:prstGeom>
          <a:solidFill>
            <a:srgbClr val="0066CC">
              <a:alpha val="5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b="1" dirty="0"/>
          </a:p>
          <a:p>
            <a:br>
              <a:rPr lang="en-US" altLang="ko-KR" dirty="0"/>
            </a:br>
            <a:r>
              <a:rPr lang="en-US" altLang="ko-KR" sz="1400" dirty="0"/>
              <a:t>QUIZLET </a:t>
            </a:r>
          </a:p>
          <a:p>
            <a:r>
              <a:rPr lang="ko-KR" altLang="en-US" sz="1400" dirty="0"/>
              <a:t>모음이 들어간 낱말을 배워요</a:t>
            </a:r>
            <a:r>
              <a:rPr lang="en-US" altLang="ko-KR" sz="1400" dirty="0"/>
              <a:t>.</a:t>
            </a:r>
          </a:p>
          <a:p>
            <a:endParaRPr lang="en-US" altLang="ko-KR" sz="1400" dirty="0"/>
          </a:p>
          <a:p>
            <a:r>
              <a:rPr lang="en-US" altLang="ko-KR" sz="1400" dirty="0"/>
              <a:t>Quizizz</a:t>
            </a:r>
          </a:p>
          <a:p>
            <a:r>
              <a:rPr lang="ko-KR" altLang="en-US" sz="1400" dirty="0"/>
              <a:t>① 모음의 소리와 모양을 복습해요</a:t>
            </a:r>
            <a:r>
              <a:rPr lang="en-US" altLang="ko-KR" sz="1400" dirty="0"/>
              <a:t>.</a:t>
            </a:r>
          </a:p>
          <a:p>
            <a:r>
              <a:rPr lang="ko-KR" altLang="en-US" sz="1400" dirty="0"/>
              <a:t>②</a:t>
            </a:r>
            <a:r>
              <a:rPr lang="en-US" altLang="ko-KR" sz="1400" dirty="0"/>
              <a:t>”</a:t>
            </a:r>
            <a:r>
              <a:rPr lang="ko-KR" altLang="en-US" sz="1400" dirty="0"/>
              <a:t>아</a:t>
            </a:r>
            <a:r>
              <a:rPr lang="en-US" altLang="ko-KR" sz="1400" dirty="0"/>
              <a:t>,</a:t>
            </a:r>
            <a:r>
              <a:rPr lang="ko-KR" altLang="en-US" sz="1400" dirty="0"/>
              <a:t>어</a:t>
            </a:r>
            <a:r>
              <a:rPr lang="en-US" altLang="ko-KR" sz="1400" dirty="0"/>
              <a:t>,</a:t>
            </a:r>
            <a:r>
              <a:rPr lang="ko-KR" altLang="en-US" sz="1400" dirty="0"/>
              <a:t>여</a:t>
            </a:r>
            <a:r>
              <a:rPr lang="en-US" altLang="ko-KR" sz="1400" dirty="0"/>
              <a:t>,</a:t>
            </a:r>
            <a:r>
              <a:rPr lang="ko-KR" altLang="en-US" sz="1400" dirty="0"/>
              <a:t>오</a:t>
            </a:r>
            <a:r>
              <a:rPr lang="en-US" altLang="ko-KR" sz="1400" dirty="0"/>
              <a:t>,</a:t>
            </a:r>
            <a:r>
              <a:rPr lang="ko-KR" altLang="en-US" sz="1400" dirty="0"/>
              <a:t>우</a:t>
            </a:r>
            <a:r>
              <a:rPr lang="en-US" altLang="ko-KR" sz="1400" dirty="0"/>
              <a:t>,</a:t>
            </a:r>
            <a:r>
              <a:rPr lang="ko-KR" altLang="en-US" sz="1400" dirty="0"/>
              <a:t>이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낱말을 복습해요</a:t>
            </a:r>
            <a:r>
              <a:rPr lang="en-US" altLang="ko-KR" sz="1400"/>
              <a:t>.</a:t>
            </a: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D1EC69-EDB3-471D-A170-DE19EC000297}"/>
              </a:ext>
            </a:extLst>
          </p:cNvPr>
          <p:cNvSpPr/>
          <p:nvPr/>
        </p:nvSpPr>
        <p:spPr>
          <a:xfrm>
            <a:off x="984069" y="827859"/>
            <a:ext cx="2159725" cy="4789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복 습</a:t>
            </a:r>
            <a:endParaRPr lang="en-US" altLang="ko-KR" sz="20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A71136-B09B-4C78-B644-22AAED6F838A}"/>
              </a:ext>
            </a:extLst>
          </p:cNvPr>
          <p:cNvSpPr/>
          <p:nvPr/>
        </p:nvSpPr>
        <p:spPr>
          <a:xfrm>
            <a:off x="3600994" y="740229"/>
            <a:ext cx="2159725" cy="4789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28F4F8-1EC5-420E-BAC1-9CDAFD6578C0}"/>
              </a:ext>
            </a:extLst>
          </p:cNvPr>
          <p:cNvSpPr/>
          <p:nvPr/>
        </p:nvSpPr>
        <p:spPr>
          <a:xfrm>
            <a:off x="3365861" y="827859"/>
            <a:ext cx="2755176" cy="4818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000" b="1" dirty="0"/>
              <a:t>“</a:t>
            </a:r>
            <a:r>
              <a:rPr lang="ko-KR" altLang="en-US" sz="2000" b="1" dirty="0"/>
              <a:t>ㄴ</a:t>
            </a:r>
            <a:r>
              <a:rPr lang="en-US" altLang="ko-KR" sz="2000" b="1" dirty="0"/>
              <a:t>”+</a:t>
            </a:r>
          </a:p>
          <a:p>
            <a:pPr algn="ctr"/>
            <a:r>
              <a:rPr lang="ko-KR" altLang="en-US" sz="2000" b="1" dirty="0"/>
              <a:t>ㅏㅑㅓㅕㅗㅛㅜㅠㅡㅣ</a:t>
            </a:r>
            <a:endParaRPr lang="en-US" altLang="ko-KR" sz="2000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7D66DD8-1CFC-407D-8A5A-908E60CFED12}"/>
              </a:ext>
            </a:extLst>
          </p:cNvPr>
          <p:cNvSpPr/>
          <p:nvPr/>
        </p:nvSpPr>
        <p:spPr>
          <a:xfrm>
            <a:off x="6150429" y="827859"/>
            <a:ext cx="2616924" cy="4818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학습 어휘</a:t>
            </a:r>
            <a:endParaRPr lang="en-US" altLang="ko-KR" sz="20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B9BF562-1ABE-41E9-9DD7-93C1EA663496}"/>
              </a:ext>
            </a:extLst>
          </p:cNvPr>
          <p:cNvSpPr/>
          <p:nvPr/>
        </p:nvSpPr>
        <p:spPr>
          <a:xfrm>
            <a:off x="8762999" y="823705"/>
            <a:ext cx="2616924" cy="4818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학습 링크</a:t>
            </a:r>
            <a:endParaRPr lang="en-US" altLang="ko-KR" sz="2000" b="1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182;p29">
            <a:extLst>
              <a:ext uri="{FF2B5EF4-FFF2-40B4-BE49-F238E27FC236}">
                <a16:creationId xmlns:a16="http://schemas.microsoft.com/office/drawing/2014/main" id="{A32A6FC2-FE6B-43A4-A069-805AA565A7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3115D46-47B4-4858-8ECD-5A2AD546BC30}"/>
              </a:ext>
            </a:extLst>
          </p:cNvPr>
          <p:cNvGrpSpPr/>
          <p:nvPr/>
        </p:nvGrpSpPr>
        <p:grpSpPr>
          <a:xfrm>
            <a:off x="3043237" y="39318"/>
            <a:ext cx="6105525" cy="6143625"/>
            <a:chOff x="3043237" y="39318"/>
            <a:chExt cx="6105525" cy="6143625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D8E2029-B115-4292-8965-C7EF50DA0304}"/>
                </a:ext>
              </a:extLst>
            </p:cNvPr>
            <p:cNvSpPr/>
            <p:nvPr/>
          </p:nvSpPr>
          <p:spPr>
            <a:xfrm>
              <a:off x="4135272" y="16104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73ADB83-ACAE-4BE6-BA9D-E3EF16935C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43237" y="39318"/>
              <a:ext cx="6105525" cy="6143625"/>
            </a:xfrm>
            <a:prstGeom prst="rect">
              <a:avLst/>
            </a:prstGeom>
          </p:spPr>
        </p:pic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AD852C46-7D58-4FF1-BB9F-6D5A09F45941}"/>
                </a:ext>
              </a:extLst>
            </p:cNvPr>
            <p:cNvSpPr/>
            <p:nvPr/>
          </p:nvSpPr>
          <p:spPr>
            <a:xfrm>
              <a:off x="4366814" y="13929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D2C4F5A-06A5-437B-BE4E-1B803EF0B7CD}"/>
                </a:ext>
              </a:extLst>
            </p:cNvPr>
            <p:cNvSpPr/>
            <p:nvPr/>
          </p:nvSpPr>
          <p:spPr>
            <a:xfrm>
              <a:off x="3941530" y="1180318"/>
              <a:ext cx="2495549" cy="3125752"/>
            </a:xfrm>
            <a:prstGeom prst="rect">
              <a:avLst/>
            </a:prstGeom>
            <a:solidFill>
              <a:srgbClr val="00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ㄴ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26338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5294234"/>
              </p:ext>
            </p:extLst>
          </p:nvPr>
        </p:nvGraphicFramePr>
        <p:xfrm>
          <a:off x="3429000" y="1905000"/>
          <a:ext cx="5486400" cy="41910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9550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 b="0" dirty="0">
                          <a:latin typeface="+mn-ea"/>
                          <a:ea typeface="+mn-ea"/>
                        </a:rPr>
                        <a:t>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8000" b="0" dirty="0">
                          <a:latin typeface="+mn-ea"/>
                          <a:ea typeface="+mn-ea"/>
                        </a:rPr>
                        <a:t>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550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 dirty="0">
                          <a:latin typeface="+mn-ea"/>
                          <a:ea typeface="+mn-ea"/>
                        </a:rPr>
                        <a:t>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 dirty="0">
                          <a:latin typeface="+mn-ea"/>
                          <a:ea typeface="+mn-ea"/>
                        </a:rPr>
                        <a:t>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모서리가 둥근 직사각형 2"/>
          <p:cNvSpPr/>
          <p:nvPr/>
        </p:nvSpPr>
        <p:spPr>
          <a:xfrm>
            <a:off x="3429000" y="533400"/>
            <a:ext cx="5410200" cy="9906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3600" dirty="0"/>
              <a:t>“</a:t>
            </a:r>
            <a:r>
              <a:rPr lang="ko-KR" altLang="en-US" sz="3600" dirty="0"/>
              <a:t>ㄴ</a:t>
            </a:r>
            <a:r>
              <a:rPr lang="en-US" altLang="ko-KR" sz="3600" dirty="0"/>
              <a:t>”</a:t>
            </a:r>
            <a:r>
              <a:rPr lang="ko-KR" altLang="en-US" sz="3600" dirty="0"/>
              <a:t>을 고르세요</a:t>
            </a:r>
            <a:r>
              <a:rPr lang="en-US" altLang="ko-KR" sz="3600" dirty="0"/>
              <a:t>.</a:t>
            </a:r>
            <a:endParaRPr lang="ko-KR" alt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6A40AE-A7CC-4DD6-9F77-63B5F35F4F7F}"/>
              </a:ext>
            </a:extLst>
          </p:cNvPr>
          <p:cNvSpPr txBox="1"/>
          <p:nvPr/>
        </p:nvSpPr>
        <p:spPr>
          <a:xfrm>
            <a:off x="9525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O,X </a:t>
            </a:r>
            <a:r>
              <a:rPr lang="ko-KR" altLang="en-US" dirty="0"/>
              <a:t>퀴즈 </a:t>
            </a:r>
            <a:r>
              <a:rPr lang="en-US" altLang="ko-KR" dirty="0"/>
              <a:t>-</a:t>
            </a:r>
            <a:r>
              <a:rPr lang="ko-KR" altLang="en-US" dirty="0"/>
              <a:t> </a:t>
            </a:r>
            <a:r>
              <a:rPr lang="en-US" altLang="ko-KR" dirty="0"/>
              <a:t>“</a:t>
            </a:r>
            <a:r>
              <a:rPr lang="ko-KR" altLang="en-US" dirty="0"/>
              <a:t>ㄴ＂이에요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32E0952F-17B7-44EA-A2C3-A1D3FC6F49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3429000" y="1905000"/>
          <a:ext cx="5486400" cy="41910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9550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 b="0" dirty="0">
                          <a:latin typeface="+mn-ea"/>
                          <a:ea typeface="+mn-ea"/>
                        </a:rPr>
                        <a:t>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8000" b="0" dirty="0">
                          <a:latin typeface="+mn-ea"/>
                          <a:ea typeface="+mn-ea"/>
                        </a:rPr>
                        <a:t>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550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 dirty="0">
                          <a:latin typeface="+mn-ea"/>
                          <a:ea typeface="+mn-ea"/>
                        </a:rPr>
                        <a:t>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 dirty="0">
                          <a:latin typeface="+mn-ea"/>
                          <a:ea typeface="+mn-ea"/>
                        </a:rPr>
                        <a:t>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모서리가 둥근 직사각형 2"/>
          <p:cNvSpPr/>
          <p:nvPr/>
        </p:nvSpPr>
        <p:spPr>
          <a:xfrm>
            <a:off x="3429000" y="533400"/>
            <a:ext cx="5410200" cy="9906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3600" dirty="0"/>
              <a:t>“</a:t>
            </a:r>
            <a:r>
              <a:rPr lang="ko-KR" altLang="en-US" sz="3600" dirty="0"/>
              <a:t>ㄴ</a:t>
            </a:r>
            <a:r>
              <a:rPr lang="en-US" altLang="ko-KR" sz="3600" dirty="0"/>
              <a:t>”</a:t>
            </a:r>
            <a:r>
              <a:rPr lang="ko-KR" altLang="en-US" sz="3600" dirty="0"/>
              <a:t>을 고르세요</a:t>
            </a:r>
            <a:r>
              <a:rPr lang="en-US" altLang="ko-KR" sz="3600" dirty="0"/>
              <a:t>.</a:t>
            </a:r>
            <a:endParaRPr lang="ko-KR" alt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6A40AE-A7CC-4DD6-9F77-63B5F35F4F7F}"/>
              </a:ext>
            </a:extLst>
          </p:cNvPr>
          <p:cNvSpPr txBox="1"/>
          <p:nvPr/>
        </p:nvSpPr>
        <p:spPr>
          <a:xfrm>
            <a:off x="9525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O,X </a:t>
            </a:r>
            <a:r>
              <a:rPr lang="ko-KR" altLang="en-US" dirty="0"/>
              <a:t>퀴즈 </a:t>
            </a:r>
            <a:r>
              <a:rPr lang="en-US" altLang="ko-KR" dirty="0"/>
              <a:t>-</a:t>
            </a:r>
            <a:r>
              <a:rPr lang="ko-KR" altLang="en-US" dirty="0"/>
              <a:t> </a:t>
            </a:r>
            <a:r>
              <a:rPr lang="en-US" altLang="ko-KR" dirty="0"/>
              <a:t>“</a:t>
            </a:r>
            <a:r>
              <a:rPr lang="ko-KR" altLang="en-US" dirty="0"/>
              <a:t>ㄴ＂이에요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32E0952F-17B7-44EA-A2C3-A1D3FC6F49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도넛 5">
            <a:extLst>
              <a:ext uri="{FF2B5EF4-FFF2-40B4-BE49-F238E27FC236}">
                <a16:creationId xmlns:a16="http://schemas.microsoft.com/office/drawing/2014/main" id="{663CEC87-07A0-440F-84FF-DF9080105AED}"/>
              </a:ext>
            </a:extLst>
          </p:cNvPr>
          <p:cNvSpPr/>
          <p:nvPr/>
        </p:nvSpPr>
        <p:spPr>
          <a:xfrm>
            <a:off x="4114800" y="2426369"/>
            <a:ext cx="1285875" cy="1219200"/>
          </a:xfrm>
          <a:prstGeom prst="donut">
            <a:avLst>
              <a:gd name="adj" fmla="val 173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9305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3429000" y="1905000"/>
          <a:ext cx="5486400" cy="41910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9550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 b="0" dirty="0">
                          <a:latin typeface="+mn-ea"/>
                          <a:ea typeface="+mn-ea"/>
                        </a:rPr>
                        <a:t>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8000" b="0" dirty="0">
                          <a:latin typeface="+mn-ea"/>
                          <a:ea typeface="+mn-ea"/>
                        </a:rPr>
                        <a:t>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550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 dirty="0">
                          <a:latin typeface="+mn-ea"/>
                          <a:ea typeface="+mn-ea"/>
                        </a:rPr>
                        <a:t>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 dirty="0">
                          <a:latin typeface="+mn-ea"/>
                          <a:ea typeface="+mn-ea"/>
                        </a:rPr>
                        <a:t>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모서리가 둥근 직사각형 2"/>
          <p:cNvSpPr/>
          <p:nvPr/>
        </p:nvSpPr>
        <p:spPr>
          <a:xfrm>
            <a:off x="3429000" y="533400"/>
            <a:ext cx="5410200" cy="9906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3600" dirty="0"/>
              <a:t>“</a:t>
            </a:r>
            <a:r>
              <a:rPr lang="ko-KR" altLang="en-US" sz="3600" dirty="0"/>
              <a:t>ㄴ</a:t>
            </a:r>
            <a:r>
              <a:rPr lang="en-US" altLang="ko-KR" sz="3600" dirty="0"/>
              <a:t>”</a:t>
            </a:r>
            <a:r>
              <a:rPr lang="ko-KR" altLang="en-US" sz="3600" dirty="0"/>
              <a:t>을 고르세요</a:t>
            </a:r>
            <a:r>
              <a:rPr lang="en-US" altLang="ko-KR" sz="3600" dirty="0"/>
              <a:t>.</a:t>
            </a:r>
            <a:endParaRPr lang="ko-KR" alt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6A40AE-A7CC-4DD6-9F77-63B5F35F4F7F}"/>
              </a:ext>
            </a:extLst>
          </p:cNvPr>
          <p:cNvSpPr txBox="1"/>
          <p:nvPr/>
        </p:nvSpPr>
        <p:spPr>
          <a:xfrm>
            <a:off x="9525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O,X </a:t>
            </a:r>
            <a:r>
              <a:rPr lang="ko-KR" altLang="en-US" dirty="0"/>
              <a:t>퀴즈 </a:t>
            </a:r>
            <a:r>
              <a:rPr lang="en-US" altLang="ko-KR" dirty="0"/>
              <a:t>-</a:t>
            </a:r>
            <a:r>
              <a:rPr lang="ko-KR" altLang="en-US" dirty="0"/>
              <a:t> </a:t>
            </a:r>
            <a:r>
              <a:rPr lang="en-US" altLang="ko-KR" dirty="0"/>
              <a:t>“</a:t>
            </a:r>
            <a:r>
              <a:rPr lang="ko-KR" altLang="en-US" dirty="0"/>
              <a:t>ㄴ＂이에요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32E0952F-17B7-44EA-A2C3-A1D3FC6F49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도넛 5">
            <a:extLst>
              <a:ext uri="{FF2B5EF4-FFF2-40B4-BE49-F238E27FC236}">
                <a16:creationId xmlns:a16="http://schemas.microsoft.com/office/drawing/2014/main" id="{663CEC87-07A0-440F-84FF-DF9080105AED}"/>
              </a:ext>
            </a:extLst>
          </p:cNvPr>
          <p:cNvSpPr/>
          <p:nvPr/>
        </p:nvSpPr>
        <p:spPr>
          <a:xfrm>
            <a:off x="4114800" y="2426369"/>
            <a:ext cx="1285875" cy="1219200"/>
          </a:xfrm>
          <a:prstGeom prst="donut">
            <a:avLst>
              <a:gd name="adj" fmla="val 173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곱셈 기호 3">
            <a:extLst>
              <a:ext uri="{FF2B5EF4-FFF2-40B4-BE49-F238E27FC236}">
                <a16:creationId xmlns:a16="http://schemas.microsoft.com/office/drawing/2014/main" id="{2FA0FF30-0757-4D63-9542-9284E85131DE}"/>
              </a:ext>
            </a:extLst>
          </p:cNvPr>
          <p:cNvSpPr/>
          <p:nvPr/>
        </p:nvSpPr>
        <p:spPr>
          <a:xfrm>
            <a:off x="6633410" y="2235869"/>
            <a:ext cx="1914525" cy="1600200"/>
          </a:xfrm>
          <a:prstGeom prst="mathMultiply">
            <a:avLst>
              <a:gd name="adj1" fmla="val 169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45107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3429000" y="1905000"/>
          <a:ext cx="5486400" cy="41910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9550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 b="0" dirty="0">
                          <a:latin typeface="+mn-ea"/>
                          <a:ea typeface="+mn-ea"/>
                        </a:rPr>
                        <a:t>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8000" b="0" dirty="0">
                          <a:latin typeface="+mn-ea"/>
                          <a:ea typeface="+mn-ea"/>
                        </a:rPr>
                        <a:t>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550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 dirty="0">
                          <a:latin typeface="+mn-ea"/>
                          <a:ea typeface="+mn-ea"/>
                        </a:rPr>
                        <a:t>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 dirty="0">
                          <a:latin typeface="+mn-ea"/>
                          <a:ea typeface="+mn-ea"/>
                        </a:rPr>
                        <a:t>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모서리가 둥근 직사각형 2"/>
          <p:cNvSpPr/>
          <p:nvPr/>
        </p:nvSpPr>
        <p:spPr>
          <a:xfrm>
            <a:off x="3429000" y="533400"/>
            <a:ext cx="5410200" cy="9906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3600" dirty="0"/>
              <a:t>“</a:t>
            </a:r>
            <a:r>
              <a:rPr lang="ko-KR" altLang="en-US" sz="3600" dirty="0"/>
              <a:t>ㄴ</a:t>
            </a:r>
            <a:r>
              <a:rPr lang="en-US" altLang="ko-KR" sz="3600" dirty="0"/>
              <a:t>”</a:t>
            </a:r>
            <a:r>
              <a:rPr lang="ko-KR" altLang="en-US" sz="3600" dirty="0"/>
              <a:t>을 고르세요</a:t>
            </a:r>
            <a:r>
              <a:rPr lang="en-US" altLang="ko-KR" sz="3600" dirty="0"/>
              <a:t>.</a:t>
            </a:r>
            <a:endParaRPr lang="ko-KR" alt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6A40AE-A7CC-4DD6-9F77-63B5F35F4F7F}"/>
              </a:ext>
            </a:extLst>
          </p:cNvPr>
          <p:cNvSpPr txBox="1"/>
          <p:nvPr/>
        </p:nvSpPr>
        <p:spPr>
          <a:xfrm>
            <a:off x="9525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O,X </a:t>
            </a:r>
            <a:r>
              <a:rPr lang="ko-KR" altLang="en-US" dirty="0"/>
              <a:t>퀴즈 </a:t>
            </a:r>
            <a:r>
              <a:rPr lang="en-US" altLang="ko-KR" dirty="0"/>
              <a:t>-</a:t>
            </a:r>
            <a:r>
              <a:rPr lang="ko-KR" altLang="en-US" dirty="0"/>
              <a:t> </a:t>
            </a:r>
            <a:r>
              <a:rPr lang="en-US" altLang="ko-KR" dirty="0"/>
              <a:t>“</a:t>
            </a:r>
            <a:r>
              <a:rPr lang="ko-KR" altLang="en-US" dirty="0"/>
              <a:t>ㄴ＂이에요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32E0952F-17B7-44EA-A2C3-A1D3FC6F49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도넛 5">
            <a:extLst>
              <a:ext uri="{FF2B5EF4-FFF2-40B4-BE49-F238E27FC236}">
                <a16:creationId xmlns:a16="http://schemas.microsoft.com/office/drawing/2014/main" id="{663CEC87-07A0-440F-84FF-DF9080105AED}"/>
              </a:ext>
            </a:extLst>
          </p:cNvPr>
          <p:cNvSpPr/>
          <p:nvPr/>
        </p:nvSpPr>
        <p:spPr>
          <a:xfrm>
            <a:off x="4114800" y="2426369"/>
            <a:ext cx="1285875" cy="1219200"/>
          </a:xfrm>
          <a:prstGeom prst="donut">
            <a:avLst>
              <a:gd name="adj" fmla="val 173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곱셈 기호 3">
            <a:extLst>
              <a:ext uri="{FF2B5EF4-FFF2-40B4-BE49-F238E27FC236}">
                <a16:creationId xmlns:a16="http://schemas.microsoft.com/office/drawing/2014/main" id="{2FA0FF30-0757-4D63-9542-9284E85131DE}"/>
              </a:ext>
            </a:extLst>
          </p:cNvPr>
          <p:cNvSpPr/>
          <p:nvPr/>
        </p:nvSpPr>
        <p:spPr>
          <a:xfrm>
            <a:off x="6633410" y="2235869"/>
            <a:ext cx="1914525" cy="1600200"/>
          </a:xfrm>
          <a:prstGeom prst="mathMultiply">
            <a:avLst>
              <a:gd name="adj1" fmla="val 169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9" name="곱셈 기호 3">
            <a:extLst>
              <a:ext uri="{FF2B5EF4-FFF2-40B4-BE49-F238E27FC236}">
                <a16:creationId xmlns:a16="http://schemas.microsoft.com/office/drawing/2014/main" id="{ECC69AE6-C1E0-49E8-9446-F7CC1965B8F1}"/>
              </a:ext>
            </a:extLst>
          </p:cNvPr>
          <p:cNvSpPr/>
          <p:nvPr/>
        </p:nvSpPr>
        <p:spPr>
          <a:xfrm>
            <a:off x="3800474" y="4230450"/>
            <a:ext cx="1914525" cy="1600200"/>
          </a:xfrm>
          <a:prstGeom prst="mathMultiply">
            <a:avLst>
              <a:gd name="adj1" fmla="val 169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06813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3429000" y="1905000"/>
          <a:ext cx="5486400" cy="41910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9550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 b="0" dirty="0">
                          <a:latin typeface="+mn-ea"/>
                          <a:ea typeface="+mn-ea"/>
                        </a:rPr>
                        <a:t>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8000" b="0" dirty="0">
                          <a:latin typeface="+mn-ea"/>
                          <a:ea typeface="+mn-ea"/>
                        </a:rPr>
                        <a:t>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550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 dirty="0">
                          <a:latin typeface="+mn-ea"/>
                          <a:ea typeface="+mn-ea"/>
                        </a:rPr>
                        <a:t>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 dirty="0">
                          <a:latin typeface="+mn-ea"/>
                          <a:ea typeface="+mn-ea"/>
                        </a:rPr>
                        <a:t>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모서리가 둥근 직사각형 2"/>
          <p:cNvSpPr/>
          <p:nvPr/>
        </p:nvSpPr>
        <p:spPr>
          <a:xfrm>
            <a:off x="3429000" y="533400"/>
            <a:ext cx="5410200" cy="9906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3600" dirty="0"/>
              <a:t>“</a:t>
            </a:r>
            <a:r>
              <a:rPr lang="ko-KR" altLang="en-US" sz="3600" dirty="0"/>
              <a:t>ㄴ</a:t>
            </a:r>
            <a:r>
              <a:rPr lang="en-US" altLang="ko-KR" sz="3600" dirty="0"/>
              <a:t>”</a:t>
            </a:r>
            <a:r>
              <a:rPr lang="ko-KR" altLang="en-US" sz="3600" dirty="0"/>
              <a:t>을 고르세요</a:t>
            </a:r>
            <a:r>
              <a:rPr lang="en-US" altLang="ko-KR" sz="3600" dirty="0"/>
              <a:t>.</a:t>
            </a:r>
            <a:endParaRPr lang="ko-KR" alt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6A40AE-A7CC-4DD6-9F77-63B5F35F4F7F}"/>
              </a:ext>
            </a:extLst>
          </p:cNvPr>
          <p:cNvSpPr txBox="1"/>
          <p:nvPr/>
        </p:nvSpPr>
        <p:spPr>
          <a:xfrm>
            <a:off x="9525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O,X </a:t>
            </a:r>
            <a:r>
              <a:rPr lang="ko-KR" altLang="en-US" dirty="0"/>
              <a:t>퀴즈 </a:t>
            </a:r>
            <a:r>
              <a:rPr lang="en-US" altLang="ko-KR" dirty="0"/>
              <a:t>-</a:t>
            </a:r>
            <a:r>
              <a:rPr lang="ko-KR" altLang="en-US" dirty="0"/>
              <a:t> </a:t>
            </a:r>
            <a:r>
              <a:rPr lang="en-US" altLang="ko-KR" dirty="0"/>
              <a:t>“</a:t>
            </a:r>
            <a:r>
              <a:rPr lang="ko-KR" altLang="en-US" dirty="0"/>
              <a:t>ㄴ＂이에요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32E0952F-17B7-44EA-A2C3-A1D3FC6F49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도넛 5">
            <a:extLst>
              <a:ext uri="{FF2B5EF4-FFF2-40B4-BE49-F238E27FC236}">
                <a16:creationId xmlns:a16="http://schemas.microsoft.com/office/drawing/2014/main" id="{663CEC87-07A0-440F-84FF-DF9080105AED}"/>
              </a:ext>
            </a:extLst>
          </p:cNvPr>
          <p:cNvSpPr/>
          <p:nvPr/>
        </p:nvSpPr>
        <p:spPr>
          <a:xfrm>
            <a:off x="4114800" y="2426369"/>
            <a:ext cx="1285875" cy="1219200"/>
          </a:xfrm>
          <a:prstGeom prst="donut">
            <a:avLst>
              <a:gd name="adj" fmla="val 173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곱셈 기호 3">
            <a:extLst>
              <a:ext uri="{FF2B5EF4-FFF2-40B4-BE49-F238E27FC236}">
                <a16:creationId xmlns:a16="http://schemas.microsoft.com/office/drawing/2014/main" id="{2FA0FF30-0757-4D63-9542-9284E85131DE}"/>
              </a:ext>
            </a:extLst>
          </p:cNvPr>
          <p:cNvSpPr/>
          <p:nvPr/>
        </p:nvSpPr>
        <p:spPr>
          <a:xfrm>
            <a:off x="6633410" y="2235869"/>
            <a:ext cx="1914525" cy="1600200"/>
          </a:xfrm>
          <a:prstGeom prst="mathMultiply">
            <a:avLst>
              <a:gd name="adj1" fmla="val 169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9" name="곱셈 기호 3">
            <a:extLst>
              <a:ext uri="{FF2B5EF4-FFF2-40B4-BE49-F238E27FC236}">
                <a16:creationId xmlns:a16="http://schemas.microsoft.com/office/drawing/2014/main" id="{ECC69AE6-C1E0-49E8-9446-F7CC1965B8F1}"/>
              </a:ext>
            </a:extLst>
          </p:cNvPr>
          <p:cNvSpPr/>
          <p:nvPr/>
        </p:nvSpPr>
        <p:spPr>
          <a:xfrm>
            <a:off x="3800474" y="4230450"/>
            <a:ext cx="1914525" cy="1600200"/>
          </a:xfrm>
          <a:prstGeom prst="mathMultiply">
            <a:avLst>
              <a:gd name="adj1" fmla="val 169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0" name="도넛 5">
            <a:extLst>
              <a:ext uri="{FF2B5EF4-FFF2-40B4-BE49-F238E27FC236}">
                <a16:creationId xmlns:a16="http://schemas.microsoft.com/office/drawing/2014/main" id="{FFCA81DF-30C5-439B-8916-C4C2150147CF}"/>
              </a:ext>
            </a:extLst>
          </p:cNvPr>
          <p:cNvSpPr/>
          <p:nvPr/>
        </p:nvSpPr>
        <p:spPr>
          <a:xfrm>
            <a:off x="6947734" y="4420950"/>
            <a:ext cx="1285875" cy="1219200"/>
          </a:xfrm>
          <a:prstGeom prst="donut">
            <a:avLst>
              <a:gd name="adj" fmla="val 173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8929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>
                <a:latin typeface="나눔바른고딕"/>
                <a:ea typeface="나눔바른고딕"/>
              </a:rPr>
              <a:t>다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>
                <a:latin typeface="나눔바른고딕"/>
                <a:ea typeface="나눔바른고딕"/>
              </a:rPr>
              <a:t>나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A27EBD-3D00-48A8-A112-7C1532FCF73F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 카드에 </a:t>
            </a:r>
            <a:r>
              <a:rPr lang="en-US" altLang="ko-KR" dirty="0"/>
              <a:t>“</a:t>
            </a:r>
            <a:r>
              <a:rPr lang="ko-KR" altLang="en-US" dirty="0"/>
              <a:t>ㄴ</a:t>
            </a:r>
            <a:r>
              <a:rPr lang="en-US" altLang="ko-KR" dirty="0"/>
              <a:t>”</a:t>
            </a:r>
            <a:r>
              <a:rPr lang="ko-KR" altLang="en-US" dirty="0"/>
              <a:t>이 들어갔나요</a:t>
            </a:r>
            <a:r>
              <a:rPr lang="en-US" altLang="ko-KR" dirty="0"/>
              <a:t>?</a:t>
            </a:r>
            <a:r>
              <a:rPr lang="ko-KR" altLang="en-US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608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>
                <a:latin typeface="나눔바른고딕"/>
                <a:ea typeface="나눔바른고딕"/>
              </a:rPr>
              <a:t>노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>
                <a:latin typeface="나눔바른고딕"/>
                <a:ea typeface="나눔바른고딕"/>
              </a:rPr>
              <a:t>고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1BB7CF-BCBD-43DA-8886-3015350FE7BF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 카드에 </a:t>
            </a:r>
            <a:r>
              <a:rPr lang="en-US" altLang="ko-KR" dirty="0"/>
              <a:t>“</a:t>
            </a:r>
            <a:r>
              <a:rPr lang="ko-KR" altLang="en-US" dirty="0"/>
              <a:t>ㄴ</a:t>
            </a:r>
            <a:r>
              <a:rPr lang="en-US" altLang="ko-KR" dirty="0"/>
              <a:t>”</a:t>
            </a:r>
            <a:r>
              <a:rPr lang="ko-KR" altLang="en-US" dirty="0"/>
              <a:t>이 들어갔나요</a:t>
            </a:r>
            <a:r>
              <a:rPr lang="en-US" altLang="ko-KR" dirty="0"/>
              <a:t>?</a:t>
            </a:r>
            <a:r>
              <a:rPr lang="ko-KR" altLang="en-US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785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>
                <a:latin typeface="나눔바른고딕"/>
                <a:ea typeface="나눔바른고딕"/>
              </a:rPr>
              <a:t>너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>
                <a:latin typeface="나눔바른고딕"/>
                <a:ea typeface="나눔바른고딕"/>
              </a:rPr>
              <a:t>버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2572F0-32B0-4113-955A-71798046A125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 카드에 </a:t>
            </a:r>
            <a:r>
              <a:rPr lang="en-US" altLang="ko-KR" dirty="0"/>
              <a:t>“</a:t>
            </a:r>
            <a:r>
              <a:rPr lang="ko-KR" altLang="en-US" dirty="0"/>
              <a:t>ㄴ</a:t>
            </a:r>
            <a:r>
              <a:rPr lang="en-US" altLang="ko-KR" dirty="0"/>
              <a:t>”</a:t>
            </a:r>
            <a:r>
              <a:rPr lang="ko-KR" altLang="en-US" dirty="0"/>
              <a:t>이 들어갔나요</a:t>
            </a:r>
            <a:r>
              <a:rPr lang="en-US" altLang="ko-KR" dirty="0"/>
              <a:t>?</a:t>
            </a:r>
            <a:r>
              <a:rPr lang="ko-KR" altLang="en-US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067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>
                <a:latin typeface="나눔바른고딕"/>
                <a:ea typeface="나눔바른고딕"/>
              </a:rPr>
              <a:t>이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>
                <a:latin typeface="나눔바른고딕"/>
                <a:ea typeface="나눔바른고딕"/>
              </a:rPr>
              <a:t>니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B357DD-7AA9-4BAC-81AB-E5526E2B72C7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 카드에 </a:t>
            </a:r>
            <a:r>
              <a:rPr lang="en-US" altLang="ko-KR" dirty="0"/>
              <a:t>“</a:t>
            </a:r>
            <a:r>
              <a:rPr lang="ko-KR" altLang="en-US" dirty="0"/>
              <a:t>ㄴ</a:t>
            </a:r>
            <a:r>
              <a:rPr lang="en-US" altLang="ko-KR" dirty="0"/>
              <a:t>”</a:t>
            </a:r>
            <a:r>
              <a:rPr lang="ko-KR" altLang="en-US" dirty="0"/>
              <a:t>이 들어갔나요</a:t>
            </a:r>
            <a:r>
              <a:rPr lang="en-US" altLang="ko-KR" dirty="0"/>
              <a:t>?</a:t>
            </a:r>
            <a:r>
              <a:rPr lang="ko-KR" altLang="en-US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354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6" dur="1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A53CE5-AED0-45A2-B9CE-329BA292A331}"/>
              </a:ext>
            </a:extLst>
          </p:cNvPr>
          <p:cNvSpPr txBox="1"/>
          <p:nvPr/>
        </p:nvSpPr>
        <p:spPr>
          <a:xfrm>
            <a:off x="2180947" y="1837678"/>
            <a:ext cx="7830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/>
              <a:t>지난  회차  복습</a:t>
            </a:r>
            <a:endParaRPr lang="en-US" sz="40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28534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ㄴ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8F5C6A86-79EC-4276-B6E7-92D6ACD08D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01" t="1701" r="24406"/>
          <a:stretch/>
        </p:blipFill>
        <p:spPr>
          <a:xfrm>
            <a:off x="7003816" y="583118"/>
            <a:ext cx="4644516" cy="5056026"/>
          </a:xfrm>
          <a:prstGeom prst="rect">
            <a:avLst/>
          </a:pr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38DFC8B7-9767-436E-AED3-1C0F681E9FCB}"/>
              </a:ext>
            </a:extLst>
          </p:cNvPr>
          <p:cNvSpPr/>
          <p:nvPr/>
        </p:nvSpPr>
        <p:spPr>
          <a:xfrm>
            <a:off x="8796866" y="652133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나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3130708" y="1331026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ㅏ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D2F4B6-1D5A-4857-8499-AC5F400A59D9}"/>
              </a:ext>
            </a:extLst>
          </p:cNvPr>
          <p:cNvSpPr txBox="1"/>
          <p:nvPr/>
        </p:nvSpPr>
        <p:spPr>
          <a:xfrm>
            <a:off x="8796866" y="32886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ㄴ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168138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ㄴ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8F5C6A86-79EC-4276-B6E7-92D6ACD08D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01" t="1701" r="24406"/>
          <a:stretch/>
        </p:blipFill>
        <p:spPr>
          <a:xfrm>
            <a:off x="7003816" y="583118"/>
            <a:ext cx="4644516" cy="5056026"/>
          </a:xfrm>
          <a:prstGeom prst="rect">
            <a:avLst/>
          </a:pr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38DFC8B7-9767-436E-AED3-1C0F681E9FCB}"/>
              </a:ext>
            </a:extLst>
          </p:cNvPr>
          <p:cNvSpPr/>
          <p:nvPr/>
        </p:nvSpPr>
        <p:spPr>
          <a:xfrm>
            <a:off x="10041549" y="1002268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냐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3130708" y="1331026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ㅑ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0AE7E57-39D6-4F7B-BF7E-ECC45AC193BA}"/>
              </a:ext>
            </a:extLst>
          </p:cNvPr>
          <p:cNvSpPr/>
          <p:nvPr/>
        </p:nvSpPr>
        <p:spPr>
          <a:xfrm>
            <a:off x="8796866" y="583118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나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07F7074-5659-4748-A7D2-C21592E75501}"/>
              </a:ext>
            </a:extLst>
          </p:cNvPr>
          <p:cNvSpPr txBox="1"/>
          <p:nvPr/>
        </p:nvSpPr>
        <p:spPr>
          <a:xfrm>
            <a:off x="8856257" y="-11947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ㄴ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6873004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ㄴ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8F5C6A86-79EC-4276-B6E7-92D6ACD08D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01" t="1701" r="24406"/>
          <a:stretch/>
        </p:blipFill>
        <p:spPr>
          <a:xfrm>
            <a:off x="7003816" y="583118"/>
            <a:ext cx="4644516" cy="5056026"/>
          </a:xfrm>
          <a:prstGeom prst="rect">
            <a:avLst/>
          </a:pr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38DFC8B7-9767-436E-AED3-1C0F681E9FCB}"/>
              </a:ext>
            </a:extLst>
          </p:cNvPr>
          <p:cNvSpPr/>
          <p:nvPr/>
        </p:nvSpPr>
        <p:spPr>
          <a:xfrm>
            <a:off x="10678044" y="191381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너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3130708" y="1331026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ㅓ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077DD32-B081-498A-A2BD-24B90D239282}"/>
              </a:ext>
            </a:extLst>
          </p:cNvPr>
          <p:cNvSpPr/>
          <p:nvPr/>
        </p:nvSpPr>
        <p:spPr>
          <a:xfrm>
            <a:off x="9894989" y="1007312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냐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361CAA5-43F6-4806-A6AF-EEBC401E42B5}"/>
              </a:ext>
            </a:extLst>
          </p:cNvPr>
          <p:cNvSpPr/>
          <p:nvPr/>
        </p:nvSpPr>
        <p:spPr>
          <a:xfrm>
            <a:off x="8796866" y="56632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나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2992C30-D645-4D18-ACB8-3C054B7538EB}"/>
              </a:ext>
            </a:extLst>
          </p:cNvPr>
          <p:cNvSpPr txBox="1"/>
          <p:nvPr/>
        </p:nvSpPr>
        <p:spPr>
          <a:xfrm>
            <a:off x="8856257" y="-11947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ㄴ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3752873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ㄴ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8F5C6A86-79EC-4276-B6E7-92D6ACD08D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01" t="1701" r="24406"/>
          <a:stretch/>
        </p:blipFill>
        <p:spPr>
          <a:xfrm>
            <a:off x="7003816" y="583118"/>
            <a:ext cx="4644516" cy="5056026"/>
          </a:xfrm>
          <a:prstGeom prst="rect">
            <a:avLst/>
          </a:pr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38DFC8B7-9767-436E-AED3-1C0F681E9FCB}"/>
              </a:ext>
            </a:extLst>
          </p:cNvPr>
          <p:cNvSpPr/>
          <p:nvPr/>
        </p:nvSpPr>
        <p:spPr>
          <a:xfrm>
            <a:off x="10678044" y="191381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너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3130708" y="1331026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ㅕ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077DD32-B081-498A-A2BD-24B90D239282}"/>
              </a:ext>
            </a:extLst>
          </p:cNvPr>
          <p:cNvSpPr/>
          <p:nvPr/>
        </p:nvSpPr>
        <p:spPr>
          <a:xfrm>
            <a:off x="9894989" y="1007312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냐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361CAA5-43F6-4806-A6AF-EEBC401E42B5}"/>
              </a:ext>
            </a:extLst>
          </p:cNvPr>
          <p:cNvSpPr/>
          <p:nvPr/>
        </p:nvSpPr>
        <p:spPr>
          <a:xfrm>
            <a:off x="8796866" y="56632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나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E85AA59-2BFA-4E1C-8AC9-3E7270AA205B}"/>
              </a:ext>
            </a:extLst>
          </p:cNvPr>
          <p:cNvSpPr/>
          <p:nvPr/>
        </p:nvSpPr>
        <p:spPr>
          <a:xfrm>
            <a:off x="10678044" y="3141875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녀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A217FCD-D568-46FD-9E9B-8C8E08A890E9}"/>
              </a:ext>
            </a:extLst>
          </p:cNvPr>
          <p:cNvSpPr txBox="1"/>
          <p:nvPr/>
        </p:nvSpPr>
        <p:spPr>
          <a:xfrm>
            <a:off x="8856257" y="-11947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ㄴ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836365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ㄴ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8F5C6A86-79EC-4276-B6E7-92D6ACD08D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01" t="1701" r="24406"/>
          <a:stretch/>
        </p:blipFill>
        <p:spPr>
          <a:xfrm>
            <a:off x="7003816" y="583118"/>
            <a:ext cx="4644516" cy="5056026"/>
          </a:xfrm>
          <a:prstGeom prst="rect">
            <a:avLst/>
          </a:pr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38DFC8B7-9767-436E-AED3-1C0F681E9FCB}"/>
              </a:ext>
            </a:extLst>
          </p:cNvPr>
          <p:cNvSpPr/>
          <p:nvPr/>
        </p:nvSpPr>
        <p:spPr>
          <a:xfrm>
            <a:off x="9917911" y="4073656"/>
            <a:ext cx="1058416" cy="10441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노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1079485" y="3462951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ㅗ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70B997E-153D-404D-8171-07E799BD82E6}"/>
              </a:ext>
            </a:extLst>
          </p:cNvPr>
          <p:cNvSpPr/>
          <p:nvPr/>
        </p:nvSpPr>
        <p:spPr>
          <a:xfrm>
            <a:off x="10678044" y="3141875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녀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978ADA7-C6D8-418E-8F39-B31A382FF890}"/>
              </a:ext>
            </a:extLst>
          </p:cNvPr>
          <p:cNvSpPr/>
          <p:nvPr/>
        </p:nvSpPr>
        <p:spPr>
          <a:xfrm>
            <a:off x="10678044" y="191381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너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9E9ACBB-AD07-4491-8F87-14DD1617E0AC}"/>
              </a:ext>
            </a:extLst>
          </p:cNvPr>
          <p:cNvSpPr/>
          <p:nvPr/>
        </p:nvSpPr>
        <p:spPr>
          <a:xfrm>
            <a:off x="8796866" y="583118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나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74B9E3E-1798-4694-8118-1375DAD4616E}"/>
              </a:ext>
            </a:extLst>
          </p:cNvPr>
          <p:cNvSpPr/>
          <p:nvPr/>
        </p:nvSpPr>
        <p:spPr>
          <a:xfrm>
            <a:off x="9917911" y="974603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냐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92820ED-0038-43DB-ABE2-9BE26DA1839F}"/>
              </a:ext>
            </a:extLst>
          </p:cNvPr>
          <p:cNvSpPr txBox="1"/>
          <p:nvPr/>
        </p:nvSpPr>
        <p:spPr>
          <a:xfrm>
            <a:off x="8856257" y="-11947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ㄴ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6253337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ㄴ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8F5C6A86-79EC-4276-B6E7-92D6ACD08D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01" t="1701" r="24406"/>
          <a:stretch/>
        </p:blipFill>
        <p:spPr>
          <a:xfrm>
            <a:off x="7003816" y="583118"/>
            <a:ext cx="4644516" cy="5056026"/>
          </a:xfrm>
          <a:prstGeom prst="rect">
            <a:avLst/>
          </a:pr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38DFC8B7-9767-436E-AED3-1C0F681E9FCB}"/>
              </a:ext>
            </a:extLst>
          </p:cNvPr>
          <p:cNvSpPr/>
          <p:nvPr/>
        </p:nvSpPr>
        <p:spPr>
          <a:xfrm>
            <a:off x="8796866" y="4580212"/>
            <a:ext cx="1058416" cy="10441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뇨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998781" y="3441032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>
                <a:latin typeface="KoPubDotum Bold" panose="00000800000000000000" pitchFamily="2" charset="-127"/>
                <a:ea typeface="KoPubDotum Bold" panose="00000800000000000000" pitchFamily="2" charset="-127"/>
              </a:rPr>
              <a:t>ㅛ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7B4A412-166F-43EE-8EE7-D24B8169D02A}"/>
              </a:ext>
            </a:extLst>
          </p:cNvPr>
          <p:cNvSpPr/>
          <p:nvPr/>
        </p:nvSpPr>
        <p:spPr>
          <a:xfrm>
            <a:off x="10678044" y="3141875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녀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641752E-F29B-493C-A86E-20DD2215D075}"/>
              </a:ext>
            </a:extLst>
          </p:cNvPr>
          <p:cNvSpPr/>
          <p:nvPr/>
        </p:nvSpPr>
        <p:spPr>
          <a:xfrm>
            <a:off x="10633980" y="199001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너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8CEEE8E-6238-43A5-9A40-3E8D46ED036C}"/>
              </a:ext>
            </a:extLst>
          </p:cNvPr>
          <p:cNvSpPr/>
          <p:nvPr/>
        </p:nvSpPr>
        <p:spPr>
          <a:xfrm>
            <a:off x="9962405" y="94590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냐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DF0E801-D598-447D-B79E-061148258F31}"/>
              </a:ext>
            </a:extLst>
          </p:cNvPr>
          <p:cNvSpPr/>
          <p:nvPr/>
        </p:nvSpPr>
        <p:spPr>
          <a:xfrm>
            <a:off x="8819941" y="56632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나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A287A1F-8F85-4152-887A-D1CFF6F7D729}"/>
              </a:ext>
            </a:extLst>
          </p:cNvPr>
          <p:cNvSpPr/>
          <p:nvPr/>
        </p:nvSpPr>
        <p:spPr>
          <a:xfrm>
            <a:off x="9962405" y="4126842"/>
            <a:ext cx="1058416" cy="10441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노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76C17AA-FA70-4CF6-94E9-DB8DFF79D8A6}"/>
              </a:ext>
            </a:extLst>
          </p:cNvPr>
          <p:cNvSpPr txBox="1"/>
          <p:nvPr/>
        </p:nvSpPr>
        <p:spPr>
          <a:xfrm>
            <a:off x="8856257" y="-11947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ㄴ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6227349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ㄴ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8F5C6A86-79EC-4276-B6E7-92D6ACD08D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01" t="1701" r="24406"/>
          <a:stretch/>
        </p:blipFill>
        <p:spPr>
          <a:xfrm>
            <a:off x="7003816" y="583118"/>
            <a:ext cx="4644516" cy="5056026"/>
          </a:xfrm>
          <a:prstGeom prst="rect">
            <a:avLst/>
          </a:pr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38DFC8B7-9767-436E-AED3-1C0F681E9FCB}"/>
              </a:ext>
            </a:extLst>
          </p:cNvPr>
          <p:cNvSpPr/>
          <p:nvPr/>
        </p:nvSpPr>
        <p:spPr>
          <a:xfrm>
            <a:off x="7597400" y="4200391"/>
            <a:ext cx="1058416" cy="10441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누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1055247" y="3320160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>
                <a:latin typeface="KoPubDotum Bold" panose="00000800000000000000" pitchFamily="2" charset="-127"/>
                <a:ea typeface="KoPubDotum Bold" panose="00000800000000000000" pitchFamily="2" charset="-127"/>
              </a:rPr>
              <a:t>ㅜ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DF56CA2-C4A8-48F3-8476-7F1E842611D6}"/>
              </a:ext>
            </a:extLst>
          </p:cNvPr>
          <p:cNvSpPr/>
          <p:nvPr/>
        </p:nvSpPr>
        <p:spPr>
          <a:xfrm>
            <a:off x="10678044" y="3141875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녀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E23986-8196-4316-8950-9B47EF46BF56}"/>
              </a:ext>
            </a:extLst>
          </p:cNvPr>
          <p:cNvSpPr/>
          <p:nvPr/>
        </p:nvSpPr>
        <p:spPr>
          <a:xfrm>
            <a:off x="8796866" y="4580212"/>
            <a:ext cx="1058416" cy="10441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뇨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A38C4FC-1C28-4551-A22A-55E2D410754A}"/>
              </a:ext>
            </a:extLst>
          </p:cNvPr>
          <p:cNvSpPr/>
          <p:nvPr/>
        </p:nvSpPr>
        <p:spPr>
          <a:xfrm>
            <a:off x="9919658" y="4154172"/>
            <a:ext cx="1058416" cy="10441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노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59EFC5A-3922-496C-BEBA-A26C955A3CC4}"/>
              </a:ext>
            </a:extLst>
          </p:cNvPr>
          <p:cNvSpPr/>
          <p:nvPr/>
        </p:nvSpPr>
        <p:spPr>
          <a:xfrm>
            <a:off x="10705876" y="1919161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너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BED318A-68CD-4E92-AF1F-1F760A8C7EC7}"/>
              </a:ext>
            </a:extLst>
          </p:cNvPr>
          <p:cNvSpPr/>
          <p:nvPr/>
        </p:nvSpPr>
        <p:spPr>
          <a:xfrm>
            <a:off x="9921214" y="956247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냐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158FD55-C3E5-48A3-AA05-8FE0FF4E9054}"/>
              </a:ext>
            </a:extLst>
          </p:cNvPr>
          <p:cNvSpPr/>
          <p:nvPr/>
        </p:nvSpPr>
        <p:spPr>
          <a:xfrm>
            <a:off x="8780289" y="56632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나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43445F-59CD-4309-B0F0-928A13787EAF}"/>
              </a:ext>
            </a:extLst>
          </p:cNvPr>
          <p:cNvSpPr txBox="1"/>
          <p:nvPr/>
        </p:nvSpPr>
        <p:spPr>
          <a:xfrm>
            <a:off x="8856257" y="-11947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ㄴ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158859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ㄴ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8F5C6A86-79EC-4276-B6E7-92D6ACD08D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01" t="1701" r="24406"/>
          <a:stretch/>
        </p:blipFill>
        <p:spPr>
          <a:xfrm>
            <a:off x="7003816" y="583118"/>
            <a:ext cx="4644516" cy="5056026"/>
          </a:xfrm>
          <a:prstGeom prst="rect">
            <a:avLst/>
          </a:pr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38DFC8B7-9767-436E-AED3-1C0F681E9FCB}"/>
              </a:ext>
            </a:extLst>
          </p:cNvPr>
          <p:cNvSpPr/>
          <p:nvPr/>
        </p:nvSpPr>
        <p:spPr>
          <a:xfrm>
            <a:off x="7597400" y="4200391"/>
            <a:ext cx="1058416" cy="10441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누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1055247" y="3320160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>
                <a:latin typeface="KoPubDotum Bold" panose="00000800000000000000" pitchFamily="2" charset="-127"/>
                <a:ea typeface="KoPubDotum Bold" panose="00000800000000000000" pitchFamily="2" charset="-127"/>
              </a:rPr>
              <a:t>ㅠ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DF56CA2-C4A8-48F3-8476-7F1E842611D6}"/>
              </a:ext>
            </a:extLst>
          </p:cNvPr>
          <p:cNvSpPr/>
          <p:nvPr/>
        </p:nvSpPr>
        <p:spPr>
          <a:xfrm>
            <a:off x="10678044" y="3141875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녀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E23986-8196-4316-8950-9B47EF46BF56}"/>
              </a:ext>
            </a:extLst>
          </p:cNvPr>
          <p:cNvSpPr/>
          <p:nvPr/>
        </p:nvSpPr>
        <p:spPr>
          <a:xfrm>
            <a:off x="8796866" y="4580212"/>
            <a:ext cx="1058416" cy="10441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뇨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A38C4FC-1C28-4551-A22A-55E2D410754A}"/>
              </a:ext>
            </a:extLst>
          </p:cNvPr>
          <p:cNvSpPr/>
          <p:nvPr/>
        </p:nvSpPr>
        <p:spPr>
          <a:xfrm>
            <a:off x="9919658" y="4154172"/>
            <a:ext cx="1058416" cy="10441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노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59EFC5A-3922-496C-BEBA-A26C955A3CC4}"/>
              </a:ext>
            </a:extLst>
          </p:cNvPr>
          <p:cNvSpPr/>
          <p:nvPr/>
        </p:nvSpPr>
        <p:spPr>
          <a:xfrm>
            <a:off x="10705876" y="1919161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너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BED318A-68CD-4E92-AF1F-1F760A8C7EC7}"/>
              </a:ext>
            </a:extLst>
          </p:cNvPr>
          <p:cNvSpPr/>
          <p:nvPr/>
        </p:nvSpPr>
        <p:spPr>
          <a:xfrm>
            <a:off x="9921214" y="956247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냐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158FD55-C3E5-48A3-AA05-8FE0FF4E9054}"/>
              </a:ext>
            </a:extLst>
          </p:cNvPr>
          <p:cNvSpPr/>
          <p:nvPr/>
        </p:nvSpPr>
        <p:spPr>
          <a:xfrm>
            <a:off x="8780289" y="56632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나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FE323B8-D835-4DD7-948D-A411F8037ECA}"/>
              </a:ext>
            </a:extLst>
          </p:cNvPr>
          <p:cNvSpPr/>
          <p:nvPr/>
        </p:nvSpPr>
        <p:spPr>
          <a:xfrm>
            <a:off x="6980064" y="3136866"/>
            <a:ext cx="1058416" cy="10441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뉴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BAF2D73-1AE6-47D1-809F-B5BAA2B2457B}"/>
              </a:ext>
            </a:extLst>
          </p:cNvPr>
          <p:cNvSpPr txBox="1"/>
          <p:nvPr/>
        </p:nvSpPr>
        <p:spPr>
          <a:xfrm>
            <a:off x="8856257" y="-11947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ㄴ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598638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4074F9-F5A5-4368-87FD-5B40244690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954911" cy="618294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6937D0B-F4B5-4F33-B037-E9B2D35FB492}"/>
              </a:ext>
            </a:extLst>
          </p:cNvPr>
          <p:cNvSpPr/>
          <p:nvPr/>
        </p:nvSpPr>
        <p:spPr>
          <a:xfrm>
            <a:off x="6794500" y="880866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냐</a:t>
            </a:r>
            <a:endParaRPr lang="en-US" sz="32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97BB3D-B3E3-436F-821B-874169EFDE6A}"/>
              </a:ext>
            </a:extLst>
          </p:cNvPr>
          <p:cNvSpPr/>
          <p:nvPr/>
        </p:nvSpPr>
        <p:spPr>
          <a:xfrm>
            <a:off x="7015726" y="1466589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/>
              <a:t>너</a:t>
            </a:r>
            <a:endParaRPr lang="en-US" sz="3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AE7F6F2-E061-46BC-8A6B-DDD07BC33C8E}"/>
              </a:ext>
            </a:extLst>
          </p:cNvPr>
          <p:cNvSpPr/>
          <p:nvPr/>
        </p:nvSpPr>
        <p:spPr>
          <a:xfrm>
            <a:off x="7693599" y="2052312"/>
            <a:ext cx="875213" cy="49638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/>
              <a:t>녀</a:t>
            </a:r>
            <a:endParaRPr lang="en-US" sz="32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F34585B-E521-4A4E-981C-A9E0CFD33BDB}"/>
              </a:ext>
            </a:extLst>
          </p:cNvPr>
          <p:cNvSpPr/>
          <p:nvPr/>
        </p:nvSpPr>
        <p:spPr>
          <a:xfrm>
            <a:off x="7281744" y="2678999"/>
            <a:ext cx="875213" cy="49638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노</a:t>
            </a:r>
            <a:endParaRPr lang="en-US" sz="3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B238DB-57AD-4742-85CD-4639F3C054F0}"/>
              </a:ext>
            </a:extLst>
          </p:cNvPr>
          <p:cNvSpPr/>
          <p:nvPr/>
        </p:nvSpPr>
        <p:spPr>
          <a:xfrm>
            <a:off x="7222201" y="3261737"/>
            <a:ext cx="875213" cy="49638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/>
              <a:t>뇨</a:t>
            </a:r>
            <a:endParaRPr lang="en-US" sz="32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578724C-DA3A-4B95-AC52-68B4255EB7B3}"/>
              </a:ext>
            </a:extLst>
          </p:cNvPr>
          <p:cNvSpPr/>
          <p:nvPr/>
        </p:nvSpPr>
        <p:spPr>
          <a:xfrm>
            <a:off x="6756198" y="3844475"/>
            <a:ext cx="875213" cy="49638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/>
              <a:t>누</a:t>
            </a:r>
            <a:endParaRPr lang="en-US" sz="32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8460EBE-063D-45EC-A533-BDD8DB75A398}"/>
              </a:ext>
            </a:extLst>
          </p:cNvPr>
          <p:cNvSpPr/>
          <p:nvPr/>
        </p:nvSpPr>
        <p:spPr>
          <a:xfrm>
            <a:off x="7151244" y="4398150"/>
            <a:ext cx="875213" cy="49638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/>
              <a:t>뉴</a:t>
            </a:r>
            <a:endParaRPr lang="en-US" sz="32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2C51441-82F3-479B-BB17-CC78BDD5967D}"/>
              </a:ext>
            </a:extLst>
          </p:cNvPr>
          <p:cNvSpPr/>
          <p:nvPr/>
        </p:nvSpPr>
        <p:spPr>
          <a:xfrm>
            <a:off x="7631411" y="5006542"/>
            <a:ext cx="875213" cy="49638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느</a:t>
            </a:r>
            <a:endParaRPr lang="en-US" sz="32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62BCB0C-8E86-4848-80F7-27762C62B34F}"/>
              </a:ext>
            </a:extLst>
          </p:cNvPr>
          <p:cNvSpPr/>
          <p:nvPr/>
        </p:nvSpPr>
        <p:spPr>
          <a:xfrm>
            <a:off x="6818386" y="5574551"/>
            <a:ext cx="875213" cy="49638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니</a:t>
            </a:r>
            <a:endParaRPr lang="en-US" sz="32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0B1344C-EFF5-43E8-AD60-0164DCA4F531}"/>
              </a:ext>
            </a:extLst>
          </p:cNvPr>
          <p:cNvSpPr/>
          <p:nvPr/>
        </p:nvSpPr>
        <p:spPr>
          <a:xfrm>
            <a:off x="9429866" y="1147530"/>
            <a:ext cx="2155371" cy="940314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800" dirty="0"/>
              <a:t>ㄴ</a:t>
            </a:r>
            <a:r>
              <a:rPr lang="en-US" altLang="ko-KR" sz="4800" dirty="0"/>
              <a:t>+</a:t>
            </a:r>
            <a:r>
              <a:rPr lang="ko-KR" altLang="en-US" sz="4800" dirty="0"/>
              <a:t>ㅗ</a:t>
            </a:r>
            <a:endParaRPr lang="en-US" sz="4800" dirty="0"/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D4FBAE09-A1AD-4589-972C-139F0FCDEBDB}"/>
              </a:ext>
            </a:extLst>
          </p:cNvPr>
          <p:cNvSpPr/>
          <p:nvPr/>
        </p:nvSpPr>
        <p:spPr>
          <a:xfrm>
            <a:off x="10209614" y="2303641"/>
            <a:ext cx="595876" cy="940314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3C79B6D-1E2B-41B6-9DFB-F9B224083FC5}"/>
              </a:ext>
            </a:extLst>
          </p:cNvPr>
          <p:cNvSpPr/>
          <p:nvPr/>
        </p:nvSpPr>
        <p:spPr>
          <a:xfrm>
            <a:off x="8954911" y="3500971"/>
            <a:ext cx="1668436" cy="823005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8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E594855-B3C6-480C-B8B9-CEBE1CC2AEF4}"/>
              </a:ext>
            </a:extLst>
          </p:cNvPr>
          <p:cNvSpPr/>
          <p:nvPr/>
        </p:nvSpPr>
        <p:spPr>
          <a:xfrm>
            <a:off x="11012303" y="3496735"/>
            <a:ext cx="949357" cy="823005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800" dirty="0"/>
              <a:t>노</a:t>
            </a:r>
            <a:endParaRPr lang="en-US" sz="4800" dirty="0"/>
          </a:p>
        </p:txBody>
      </p:sp>
      <p:sp>
        <p:nvSpPr>
          <p:cNvPr id="23" name="Circle: Hollow 22">
            <a:extLst>
              <a:ext uri="{FF2B5EF4-FFF2-40B4-BE49-F238E27FC236}">
                <a16:creationId xmlns:a16="http://schemas.microsoft.com/office/drawing/2014/main" id="{83BC128C-EF9D-45AC-BB5A-F02E945EF8CD}"/>
              </a:ext>
            </a:extLst>
          </p:cNvPr>
          <p:cNvSpPr/>
          <p:nvPr/>
        </p:nvSpPr>
        <p:spPr>
          <a:xfrm>
            <a:off x="10826787" y="3329509"/>
            <a:ext cx="1281192" cy="1215505"/>
          </a:xfrm>
          <a:prstGeom prst="donut">
            <a:avLst>
              <a:gd name="adj" fmla="val 1174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49120D1-4DDC-49FA-BDD4-2D0AA0D813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8399" y="3718186"/>
            <a:ext cx="1104900" cy="438150"/>
          </a:xfrm>
          <a:prstGeom prst="rect">
            <a:avLst/>
          </a:prstGeom>
        </p:spPr>
      </p:pic>
      <p:sp>
        <p:nvSpPr>
          <p:cNvPr id="25" name="Multiplication Sign 24">
            <a:extLst>
              <a:ext uri="{FF2B5EF4-FFF2-40B4-BE49-F238E27FC236}">
                <a16:creationId xmlns:a16="http://schemas.microsoft.com/office/drawing/2014/main" id="{5BE35ADA-7162-41BB-965C-A31A23B99053}"/>
              </a:ext>
            </a:extLst>
          </p:cNvPr>
          <p:cNvSpPr/>
          <p:nvPr/>
        </p:nvSpPr>
        <p:spPr>
          <a:xfrm>
            <a:off x="8710613" y="2887010"/>
            <a:ext cx="2155371" cy="1994874"/>
          </a:xfrm>
          <a:prstGeom prst="mathMultiply">
            <a:avLst>
              <a:gd name="adj1" fmla="val 961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844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3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4074F9-F5A5-4368-87FD-5B40244690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954911" cy="6182943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D5A72316-0057-4392-B1A8-6C0356B6B6CE}"/>
              </a:ext>
            </a:extLst>
          </p:cNvPr>
          <p:cNvSpPr/>
          <p:nvPr/>
        </p:nvSpPr>
        <p:spPr>
          <a:xfrm>
            <a:off x="6794500" y="880866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냐</a:t>
            </a:r>
            <a:endParaRPr lang="en-US" sz="32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1904E75-D1CD-46A0-A228-22DB1ACAEA7E}"/>
              </a:ext>
            </a:extLst>
          </p:cNvPr>
          <p:cNvSpPr/>
          <p:nvPr/>
        </p:nvSpPr>
        <p:spPr>
          <a:xfrm>
            <a:off x="7015726" y="1466589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/>
              <a:t>너</a:t>
            </a:r>
            <a:endParaRPr lang="en-US" sz="32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48346AA-1219-42DC-B9D0-377EB79E9377}"/>
              </a:ext>
            </a:extLst>
          </p:cNvPr>
          <p:cNvSpPr/>
          <p:nvPr/>
        </p:nvSpPr>
        <p:spPr>
          <a:xfrm>
            <a:off x="7693599" y="2052312"/>
            <a:ext cx="875213" cy="49638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/>
              <a:t>녀</a:t>
            </a:r>
            <a:endParaRPr lang="en-US" sz="32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14606DE-7B57-48E1-AA8A-349A6048FDED}"/>
              </a:ext>
            </a:extLst>
          </p:cNvPr>
          <p:cNvSpPr/>
          <p:nvPr/>
        </p:nvSpPr>
        <p:spPr>
          <a:xfrm>
            <a:off x="7281744" y="2678999"/>
            <a:ext cx="875213" cy="49638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노</a:t>
            </a:r>
            <a:endParaRPr lang="en-US" sz="32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2F876D9-7185-4B17-8719-7C4A375288A2}"/>
              </a:ext>
            </a:extLst>
          </p:cNvPr>
          <p:cNvSpPr/>
          <p:nvPr/>
        </p:nvSpPr>
        <p:spPr>
          <a:xfrm>
            <a:off x="7222201" y="3261737"/>
            <a:ext cx="875213" cy="49638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/>
              <a:t>뇨</a:t>
            </a:r>
            <a:endParaRPr lang="en-US" sz="32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01A7FC5-3B05-40D2-A6CC-C0DF76FE3ACD}"/>
              </a:ext>
            </a:extLst>
          </p:cNvPr>
          <p:cNvSpPr/>
          <p:nvPr/>
        </p:nvSpPr>
        <p:spPr>
          <a:xfrm>
            <a:off x="6756198" y="3844475"/>
            <a:ext cx="875213" cy="49638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/>
              <a:t>누</a:t>
            </a:r>
            <a:endParaRPr lang="en-US" sz="32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6FF94A5-490E-4159-A347-794A5E7571A7}"/>
              </a:ext>
            </a:extLst>
          </p:cNvPr>
          <p:cNvSpPr/>
          <p:nvPr/>
        </p:nvSpPr>
        <p:spPr>
          <a:xfrm>
            <a:off x="7151244" y="4398150"/>
            <a:ext cx="875213" cy="49638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/>
              <a:t>뉴</a:t>
            </a:r>
            <a:endParaRPr lang="en-US" sz="32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09E3ACD-07C8-4D71-A04A-5B7DEE7F10AA}"/>
              </a:ext>
            </a:extLst>
          </p:cNvPr>
          <p:cNvSpPr/>
          <p:nvPr/>
        </p:nvSpPr>
        <p:spPr>
          <a:xfrm>
            <a:off x="7631411" y="5006542"/>
            <a:ext cx="875213" cy="49638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느</a:t>
            </a:r>
            <a:endParaRPr lang="en-US" sz="320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C3D3AA1-00D6-4F40-89CF-5C7B6E0F8CEF}"/>
              </a:ext>
            </a:extLst>
          </p:cNvPr>
          <p:cNvSpPr/>
          <p:nvPr/>
        </p:nvSpPr>
        <p:spPr>
          <a:xfrm>
            <a:off x="6818386" y="5574551"/>
            <a:ext cx="875213" cy="49638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니</a:t>
            </a:r>
            <a:endParaRPr lang="en-US" sz="32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43313B5-2FA4-40A6-8B93-A49097D464E4}"/>
              </a:ext>
            </a:extLst>
          </p:cNvPr>
          <p:cNvSpPr/>
          <p:nvPr/>
        </p:nvSpPr>
        <p:spPr>
          <a:xfrm>
            <a:off x="6681966" y="2626562"/>
            <a:ext cx="1898890" cy="2891987"/>
          </a:xfrm>
          <a:prstGeom prst="rect">
            <a:avLst/>
          </a:prstGeom>
          <a:solidFill>
            <a:schemeClr val="accent4">
              <a:alpha val="28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2BAC56-5C39-47C6-84F5-7F3582B190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4911" y="2300506"/>
            <a:ext cx="846306" cy="10603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C767881-99C2-4021-9598-032679FAA6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49498" y="2895600"/>
            <a:ext cx="857250" cy="10668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5A3E859F-DE89-4910-957D-3FAAC2D626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37930" y="3583081"/>
            <a:ext cx="742950" cy="101917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CD60DCB2-EC6B-45E7-981E-0C542F9FC7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35223" y="4128063"/>
            <a:ext cx="771525" cy="10287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54475E43-D212-4D7E-ABAE-001B7CD52F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51256" y="4740386"/>
            <a:ext cx="809625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434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AA4BB5B-58F9-4C37-BF3E-4CB26AB8385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52619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겨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E7FA347B-75FF-4A38-AE89-14695A270831}"/>
              </a:ext>
            </a:extLst>
          </p:cNvPr>
          <p:cNvSpPr txBox="1"/>
          <p:nvPr/>
        </p:nvSpPr>
        <p:spPr>
          <a:xfrm>
            <a:off x="3882224" y="48689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 ㅏ</a:t>
            </a:r>
            <a:r>
              <a:rPr lang="en-US" altLang="ko-KR" sz="2000" b="1" dirty="0"/>
              <a:t>(a)</a:t>
            </a:r>
            <a:r>
              <a:rPr lang="ko-KR" altLang="en-US" sz="2000" b="1" dirty="0"/>
              <a:t>    </a:t>
            </a:r>
            <a:r>
              <a:rPr lang="ko-KR" altLang="en-US" sz="2000" b="1" dirty="0" err="1"/>
              <a:t>ㅑ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ya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 </a:t>
            </a:r>
            <a:r>
              <a:rPr lang="ko-KR" altLang="en-US" sz="2000" b="1" dirty="0" err="1"/>
              <a:t>ㅓ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eo</a:t>
            </a:r>
            <a:r>
              <a:rPr lang="en-US" altLang="ko-KR" sz="2000" b="1" dirty="0"/>
              <a:t>)</a:t>
            </a:r>
            <a:r>
              <a:rPr lang="ko-KR" altLang="en-US" sz="800" b="1" dirty="0"/>
              <a:t>   </a:t>
            </a:r>
            <a:r>
              <a:rPr lang="ko-KR" altLang="en-US" sz="2000" b="1" dirty="0" err="1"/>
              <a:t>ㅕ</a:t>
            </a:r>
            <a:r>
              <a:rPr lang="en-US" altLang="ko-KR" sz="2000" b="1" dirty="0"/>
              <a:t>(yeo)</a:t>
            </a:r>
            <a:r>
              <a:rPr lang="ko-KR" altLang="en-US" sz="2000" b="1" dirty="0"/>
              <a:t>  ㅗ</a:t>
            </a:r>
            <a:r>
              <a:rPr lang="en-US" altLang="ko-KR" sz="2000" b="1" dirty="0"/>
              <a:t>(o)</a:t>
            </a:r>
            <a:r>
              <a:rPr lang="ko-KR" altLang="en-US" sz="2000" b="1" dirty="0"/>
              <a:t>  ㅛ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yo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   </a:t>
            </a:r>
            <a:r>
              <a:rPr lang="ko-KR" altLang="en-US" sz="2000" b="1" dirty="0" err="1"/>
              <a:t>ㅜ</a:t>
            </a:r>
            <a:r>
              <a:rPr lang="en-US" altLang="ko-KR" sz="2000" b="1" dirty="0"/>
              <a:t>(u)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 </a:t>
            </a:r>
            <a:r>
              <a:rPr lang="ko-KR" altLang="en-US" sz="2000" b="1" dirty="0" err="1"/>
              <a:t>ㅠ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 </a:t>
            </a:r>
            <a:r>
              <a:rPr lang="ko-KR" altLang="en-US" sz="2000" b="1" dirty="0" err="1"/>
              <a:t>ㅡ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ㅣ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i</a:t>
            </a:r>
            <a:r>
              <a:rPr lang="en-US" altLang="ko-KR" sz="2000" b="1" dirty="0"/>
              <a:t>)</a:t>
            </a:r>
            <a:endParaRPr lang="en-US" sz="2000" b="1" dirty="0"/>
          </a:p>
        </p:txBody>
      </p:sp>
      <p:graphicFrame>
        <p:nvGraphicFramePr>
          <p:cNvPr id="33" name="Table 3">
            <a:extLst>
              <a:ext uri="{FF2B5EF4-FFF2-40B4-BE49-F238E27FC236}">
                <a16:creationId xmlns:a16="http://schemas.microsoft.com/office/drawing/2014/main" id="{71A01BED-5C83-465E-80FB-2D96403CFCB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920913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누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뉴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6" name="Table 3">
            <a:extLst>
              <a:ext uri="{FF2B5EF4-FFF2-40B4-BE49-F238E27FC236}">
                <a16:creationId xmlns:a16="http://schemas.microsoft.com/office/drawing/2014/main" id="{428674B1-5CCA-4EB4-87C8-0D333F19F2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3214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두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듀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7" name="Table 3">
            <a:extLst>
              <a:ext uri="{FF2B5EF4-FFF2-40B4-BE49-F238E27FC236}">
                <a16:creationId xmlns:a16="http://schemas.microsoft.com/office/drawing/2014/main" id="{18D877E2-5665-446C-8EEC-2EDCC2721F8F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72616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려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로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료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8" name="Table 3">
            <a:extLst>
              <a:ext uri="{FF2B5EF4-FFF2-40B4-BE49-F238E27FC236}">
                <a16:creationId xmlns:a16="http://schemas.microsoft.com/office/drawing/2014/main" id="{DC370460-CA31-41A7-BF8A-2A674507FEA8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12240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며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무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뮤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9" name="Table 3">
            <a:extLst>
              <a:ext uri="{FF2B5EF4-FFF2-40B4-BE49-F238E27FC236}">
                <a16:creationId xmlns:a16="http://schemas.microsoft.com/office/drawing/2014/main" id="{10108534-0BF3-4C55-AF58-9A784862A0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52079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벼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0" name="Table 3">
            <a:extLst>
              <a:ext uri="{FF2B5EF4-FFF2-40B4-BE49-F238E27FC236}">
                <a16:creationId xmlns:a16="http://schemas.microsoft.com/office/drawing/2014/main" id="{75D7F6CE-93AC-4E11-B9B2-7E1A166A788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91488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셔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소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쇼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1" name="Table 3">
            <a:extLst>
              <a:ext uri="{FF2B5EF4-FFF2-40B4-BE49-F238E27FC236}">
                <a16:creationId xmlns:a16="http://schemas.microsoft.com/office/drawing/2014/main" id="{8514EACF-6522-4395-8050-155C5FA3A28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31327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우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유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2" name="Table 3">
            <a:extLst>
              <a:ext uri="{FF2B5EF4-FFF2-40B4-BE49-F238E27FC236}">
                <a16:creationId xmlns:a16="http://schemas.microsoft.com/office/drawing/2014/main" id="{6DB09501-0A9F-4EF4-A8E2-72D23E4E0A24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71166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조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죠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3" name="Table 3">
            <a:extLst>
              <a:ext uri="{FF2B5EF4-FFF2-40B4-BE49-F238E27FC236}">
                <a16:creationId xmlns:a16="http://schemas.microsoft.com/office/drawing/2014/main" id="{C2CC9508-F3D8-476E-8728-285EADFC2A7A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11005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쳐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추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츄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4" name="Table 3">
            <a:extLst>
              <a:ext uri="{FF2B5EF4-FFF2-40B4-BE49-F238E27FC236}">
                <a16:creationId xmlns:a16="http://schemas.microsoft.com/office/drawing/2014/main" id="{F5B3ED60-6DAD-4C60-BCED-D336675C8212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5027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5" name="Table 3">
            <a:extLst>
              <a:ext uri="{FF2B5EF4-FFF2-40B4-BE49-F238E27FC236}">
                <a16:creationId xmlns:a16="http://schemas.microsoft.com/office/drawing/2014/main" id="{14BC8F5A-C0BA-49EE-8EAC-0CC689C68119}"/>
              </a:ext>
            </a:extLst>
          </p:cNvPr>
          <p:cNvGraphicFramePr>
            <a:graphicFrameLocks noGrp="1"/>
          </p:cNvGraphicFramePr>
          <p:nvPr/>
        </p:nvGraphicFramePr>
        <p:xfrm>
          <a:off x="3884212" y="489899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토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6" name="Table 3">
            <a:extLst>
              <a:ext uri="{FF2B5EF4-FFF2-40B4-BE49-F238E27FC236}">
                <a16:creationId xmlns:a16="http://schemas.microsoft.com/office/drawing/2014/main" id="{761E3BB2-3B9A-44E2-9589-E33974ABC300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297167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푸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퓨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7" name="Table 3">
            <a:extLst>
              <a:ext uri="{FF2B5EF4-FFF2-40B4-BE49-F238E27FC236}">
                <a16:creationId xmlns:a16="http://schemas.microsoft.com/office/drawing/2014/main" id="{D552F4D5-ED1E-4160-8EB1-CC97124A436C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68297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후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59" name="TextBox 58">
            <a:extLst>
              <a:ext uri="{FF2B5EF4-FFF2-40B4-BE49-F238E27FC236}">
                <a16:creationId xmlns:a16="http://schemas.microsoft.com/office/drawing/2014/main" id="{4A5ED7E8-69FD-4741-ADF0-69001DD8A4D6}"/>
              </a:ext>
            </a:extLst>
          </p:cNvPr>
          <p:cNvSpPr txBox="1"/>
          <p:nvPr/>
        </p:nvSpPr>
        <p:spPr>
          <a:xfrm>
            <a:off x="2701341" y="520803"/>
            <a:ext cx="125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ㄱ</a:t>
            </a:r>
            <a:r>
              <a:rPr lang="en-US" altLang="ko-KR" sz="2000" dirty="0"/>
              <a:t>(</a:t>
            </a:r>
            <a:r>
              <a:rPr lang="en-US" altLang="ko-KR" sz="2000" dirty="0" err="1"/>
              <a:t>g,k</a:t>
            </a:r>
            <a:r>
              <a:rPr lang="en-US" altLang="ko-KR" sz="2000" dirty="0"/>
              <a:t>)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20D9E1D-B4A5-4171-A356-21C93952A860}"/>
              </a:ext>
            </a:extLst>
          </p:cNvPr>
          <p:cNvSpPr txBox="1"/>
          <p:nvPr/>
        </p:nvSpPr>
        <p:spPr>
          <a:xfrm>
            <a:off x="2698559" y="925737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ㄴ</a:t>
            </a:r>
            <a:r>
              <a:rPr lang="en-US" altLang="ko-KR" sz="2000" dirty="0"/>
              <a:t>(n)</a:t>
            </a:r>
            <a:endParaRPr lang="en-US" sz="20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99264D3-78C0-4561-AF58-17E512AF3E75}"/>
              </a:ext>
            </a:extLst>
          </p:cNvPr>
          <p:cNvSpPr txBox="1"/>
          <p:nvPr/>
        </p:nvSpPr>
        <p:spPr>
          <a:xfrm>
            <a:off x="2698560" y="1326336"/>
            <a:ext cx="1129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ㄷ</a:t>
            </a:r>
            <a:r>
              <a:rPr lang="en-US" altLang="ko-KR" sz="2000" dirty="0"/>
              <a:t>(</a:t>
            </a:r>
            <a:r>
              <a:rPr lang="en-US" altLang="ko-KR" sz="2000" dirty="0" err="1"/>
              <a:t>d,t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72BF50-2AC1-45B2-B722-E02DEB490CFD}"/>
              </a:ext>
            </a:extLst>
          </p:cNvPr>
          <p:cNvSpPr txBox="1"/>
          <p:nvPr/>
        </p:nvSpPr>
        <p:spPr>
          <a:xfrm>
            <a:off x="2698560" y="1719128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ㄹ</a:t>
            </a:r>
            <a:r>
              <a:rPr lang="en-US" altLang="ko-KR" sz="2000" dirty="0"/>
              <a:t>(</a:t>
            </a:r>
            <a:r>
              <a:rPr lang="en-US" altLang="ko-KR" sz="2000" dirty="0" err="1"/>
              <a:t>r,l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FAB6DB0-4D3E-47B8-8AFD-12FF5A1EC005}"/>
              </a:ext>
            </a:extLst>
          </p:cNvPr>
          <p:cNvSpPr txBox="1"/>
          <p:nvPr/>
        </p:nvSpPr>
        <p:spPr>
          <a:xfrm>
            <a:off x="2701342" y="5703676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ㅎ</a:t>
            </a:r>
            <a:r>
              <a:rPr lang="en-US" altLang="ko-KR" sz="2000" dirty="0"/>
              <a:t>(h)</a:t>
            </a:r>
            <a:endParaRPr lang="en-US" sz="20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5B6878E-90B1-4986-B8EC-05F280C3950E}"/>
              </a:ext>
            </a:extLst>
          </p:cNvPr>
          <p:cNvSpPr txBox="1"/>
          <p:nvPr/>
        </p:nvSpPr>
        <p:spPr>
          <a:xfrm>
            <a:off x="2696571" y="5295232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ㅍ</a:t>
            </a:r>
            <a:r>
              <a:rPr lang="en-US" altLang="ko-KR" sz="2000" dirty="0"/>
              <a:t>(p)</a:t>
            </a:r>
            <a:endParaRPr lang="en-US" sz="20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CFFF7CC-B944-4569-8873-A0D5F936BF29}"/>
              </a:ext>
            </a:extLst>
          </p:cNvPr>
          <p:cNvSpPr txBox="1"/>
          <p:nvPr/>
        </p:nvSpPr>
        <p:spPr>
          <a:xfrm>
            <a:off x="2701342" y="4902899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ㅌ</a:t>
            </a:r>
            <a:r>
              <a:rPr lang="en-US" altLang="ko-KR" sz="2000" dirty="0"/>
              <a:t>(t)</a:t>
            </a:r>
            <a:endParaRPr lang="en-US" sz="20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9D13CDB-0454-4388-8DB6-9260B21E7828}"/>
              </a:ext>
            </a:extLst>
          </p:cNvPr>
          <p:cNvSpPr txBox="1"/>
          <p:nvPr/>
        </p:nvSpPr>
        <p:spPr>
          <a:xfrm>
            <a:off x="2696572" y="4505716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ㅋ</a:t>
            </a:r>
            <a:r>
              <a:rPr lang="en-US" altLang="ko-KR" sz="2000" dirty="0"/>
              <a:t>(k)</a:t>
            </a:r>
            <a:endParaRPr lang="en-US" sz="20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86139EB-2A3A-4E7E-AD28-5702475CA6EA}"/>
              </a:ext>
            </a:extLst>
          </p:cNvPr>
          <p:cNvSpPr txBox="1"/>
          <p:nvPr/>
        </p:nvSpPr>
        <p:spPr>
          <a:xfrm>
            <a:off x="2698560" y="4122470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ㅊ</a:t>
            </a:r>
            <a:r>
              <a:rPr lang="en-US" altLang="ko-KR" sz="2000" dirty="0"/>
              <a:t>(</a:t>
            </a:r>
            <a:r>
              <a:rPr lang="en-US" altLang="ko-KR" sz="2000" dirty="0" err="1"/>
              <a:t>ch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E92910A-A07C-4A57-AD1B-8CA1A79FC9EF}"/>
              </a:ext>
            </a:extLst>
          </p:cNvPr>
          <p:cNvSpPr txBox="1"/>
          <p:nvPr/>
        </p:nvSpPr>
        <p:spPr>
          <a:xfrm>
            <a:off x="2698560" y="3704939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ㅈ</a:t>
            </a:r>
            <a:r>
              <a:rPr lang="en-US" altLang="ko-KR" sz="2000" dirty="0"/>
              <a:t>(j)</a:t>
            </a:r>
            <a:endParaRPr lang="en-US" sz="20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E7D5DF7-A790-4E08-AD63-CE435FFA2A3F}"/>
              </a:ext>
            </a:extLst>
          </p:cNvPr>
          <p:cNvSpPr txBox="1"/>
          <p:nvPr/>
        </p:nvSpPr>
        <p:spPr>
          <a:xfrm>
            <a:off x="2698560" y="3293014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ㅇ</a:t>
            </a:r>
            <a:r>
              <a:rPr lang="en-US" altLang="ko-KR" sz="2000" dirty="0"/>
              <a:t>(ng)</a:t>
            </a:r>
            <a:endParaRPr lang="en-US" sz="20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14C3398-4486-4EF7-9E9D-05922EA489ED}"/>
              </a:ext>
            </a:extLst>
          </p:cNvPr>
          <p:cNvSpPr txBox="1"/>
          <p:nvPr/>
        </p:nvSpPr>
        <p:spPr>
          <a:xfrm>
            <a:off x="2696156" y="2903125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ㅅ</a:t>
            </a:r>
            <a:r>
              <a:rPr lang="en-US" altLang="ko-KR" sz="2000" dirty="0"/>
              <a:t>(s)</a:t>
            </a:r>
            <a:endParaRPr lang="en-US" sz="20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06873A6-D369-4A4F-9227-98EBE9E01A8A}"/>
              </a:ext>
            </a:extLst>
          </p:cNvPr>
          <p:cNvSpPr txBox="1"/>
          <p:nvPr/>
        </p:nvSpPr>
        <p:spPr>
          <a:xfrm>
            <a:off x="2698560" y="2534173"/>
            <a:ext cx="125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ㅂ</a:t>
            </a:r>
            <a:r>
              <a:rPr lang="en-US" altLang="ko-KR" sz="2000" dirty="0"/>
              <a:t>(</a:t>
            </a:r>
            <a:r>
              <a:rPr lang="en-US" altLang="ko-KR" sz="2000" dirty="0" err="1"/>
              <a:t>b,p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1E89F9C-2579-4BDC-B176-15B18E1A06BD}"/>
              </a:ext>
            </a:extLst>
          </p:cNvPr>
          <p:cNvSpPr txBox="1"/>
          <p:nvPr/>
        </p:nvSpPr>
        <p:spPr>
          <a:xfrm>
            <a:off x="2698560" y="2110102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ㅁ</a:t>
            </a:r>
            <a:r>
              <a:rPr lang="en-US" altLang="ko-KR" sz="2000" dirty="0"/>
              <a:t>(m)</a:t>
            </a:r>
            <a:endParaRPr lang="en-US" sz="2000" dirty="0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560A17-F8CC-479D-B025-B1CE1D118E10}"/>
              </a:ext>
            </a:extLst>
          </p:cNvPr>
          <p:cNvCxnSpPr>
            <a:cxnSpLocks/>
          </p:cNvCxnSpPr>
          <p:nvPr/>
        </p:nvCxnSpPr>
        <p:spPr>
          <a:xfrm flipV="1">
            <a:off x="2724115" y="91325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8E7E974-220F-4B80-A5B0-2A7F60210768}"/>
              </a:ext>
            </a:extLst>
          </p:cNvPr>
          <p:cNvCxnSpPr>
            <a:cxnSpLocks/>
          </p:cNvCxnSpPr>
          <p:nvPr/>
        </p:nvCxnSpPr>
        <p:spPr>
          <a:xfrm flipV="1">
            <a:off x="2724115" y="131031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927D8F6-E4B8-45F0-A0FF-9FA3FACC18B4}"/>
              </a:ext>
            </a:extLst>
          </p:cNvPr>
          <p:cNvCxnSpPr>
            <a:cxnSpLocks/>
          </p:cNvCxnSpPr>
          <p:nvPr/>
        </p:nvCxnSpPr>
        <p:spPr>
          <a:xfrm flipV="1">
            <a:off x="2720571" y="170380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47B45D8-EA63-43A4-A193-7DE5D590F8B8}"/>
              </a:ext>
            </a:extLst>
          </p:cNvPr>
          <p:cNvCxnSpPr>
            <a:cxnSpLocks/>
          </p:cNvCxnSpPr>
          <p:nvPr/>
        </p:nvCxnSpPr>
        <p:spPr>
          <a:xfrm flipV="1">
            <a:off x="2720571" y="209832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D6FB6EC-BA0C-4816-BDC1-CFBD0CE22E59}"/>
              </a:ext>
            </a:extLst>
          </p:cNvPr>
          <p:cNvCxnSpPr>
            <a:cxnSpLocks/>
          </p:cNvCxnSpPr>
          <p:nvPr/>
        </p:nvCxnSpPr>
        <p:spPr>
          <a:xfrm flipV="1">
            <a:off x="2720571" y="251067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AF2D3A9-C268-4812-BE3F-545C8E851DCA}"/>
              </a:ext>
            </a:extLst>
          </p:cNvPr>
          <p:cNvCxnSpPr>
            <a:cxnSpLocks/>
          </p:cNvCxnSpPr>
          <p:nvPr/>
        </p:nvCxnSpPr>
        <p:spPr>
          <a:xfrm flipV="1">
            <a:off x="2720571" y="291263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4F8F1AB-475E-4968-BDB5-EF6DB19ADB07}"/>
              </a:ext>
            </a:extLst>
          </p:cNvPr>
          <p:cNvCxnSpPr>
            <a:cxnSpLocks/>
          </p:cNvCxnSpPr>
          <p:nvPr/>
        </p:nvCxnSpPr>
        <p:spPr>
          <a:xfrm flipV="1">
            <a:off x="2720571" y="330606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459E566-DB01-44AF-ABDF-50C5066F6FC0}"/>
              </a:ext>
            </a:extLst>
          </p:cNvPr>
          <p:cNvCxnSpPr>
            <a:cxnSpLocks/>
          </p:cNvCxnSpPr>
          <p:nvPr/>
        </p:nvCxnSpPr>
        <p:spPr>
          <a:xfrm flipV="1">
            <a:off x="2720571" y="36990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9F01295-BAB9-47B5-BD27-DC54A2A5A279}"/>
              </a:ext>
            </a:extLst>
          </p:cNvPr>
          <p:cNvCxnSpPr>
            <a:cxnSpLocks/>
          </p:cNvCxnSpPr>
          <p:nvPr/>
        </p:nvCxnSpPr>
        <p:spPr>
          <a:xfrm flipV="1">
            <a:off x="2720571" y="41009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714C416-6EB8-499B-BC85-C3EEA1E395F9}"/>
              </a:ext>
            </a:extLst>
          </p:cNvPr>
          <p:cNvCxnSpPr>
            <a:cxnSpLocks/>
          </p:cNvCxnSpPr>
          <p:nvPr/>
        </p:nvCxnSpPr>
        <p:spPr>
          <a:xfrm flipV="1">
            <a:off x="2720571" y="450274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196D4A8-B2FB-4E2E-A06B-31DB57B96EE5}"/>
              </a:ext>
            </a:extLst>
          </p:cNvPr>
          <p:cNvCxnSpPr>
            <a:cxnSpLocks/>
          </p:cNvCxnSpPr>
          <p:nvPr/>
        </p:nvCxnSpPr>
        <p:spPr>
          <a:xfrm flipV="1">
            <a:off x="2720571" y="488598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0EC927-638A-4A45-A8BE-36CEC902E213}"/>
              </a:ext>
            </a:extLst>
          </p:cNvPr>
          <p:cNvCxnSpPr>
            <a:cxnSpLocks/>
          </p:cNvCxnSpPr>
          <p:nvPr/>
        </p:nvCxnSpPr>
        <p:spPr>
          <a:xfrm flipV="1">
            <a:off x="2720571" y="5285447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20E40B1-7956-4581-8D1F-831FFE7D775C}"/>
              </a:ext>
            </a:extLst>
          </p:cNvPr>
          <p:cNvCxnSpPr>
            <a:cxnSpLocks/>
          </p:cNvCxnSpPr>
          <p:nvPr/>
        </p:nvCxnSpPr>
        <p:spPr>
          <a:xfrm flipV="1">
            <a:off x="2720571" y="56794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68B1683C-82F6-40D7-8C68-DD4080D41B44}"/>
              </a:ext>
            </a:extLst>
          </p:cNvPr>
          <p:cNvCxnSpPr>
            <a:cxnSpLocks/>
          </p:cNvCxnSpPr>
          <p:nvPr/>
        </p:nvCxnSpPr>
        <p:spPr>
          <a:xfrm flipV="1">
            <a:off x="2750000" y="60802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복습</a:t>
            </a:r>
            <a:r>
              <a:rPr lang="en-US" altLang="ko-KR" dirty="0"/>
              <a:t>: </a:t>
            </a:r>
            <a:r>
              <a:rPr lang="ko-KR" altLang="en-US" dirty="0"/>
              <a:t>자음모음 조합표</a:t>
            </a:r>
            <a:endParaRPr lang="en-US" dirty="0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07BFA683-3142-4F5A-A872-3313560F96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5772" y="671955"/>
            <a:ext cx="628552" cy="351689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0A5E8AC6-1699-42F8-9655-7FA87924E1F6}"/>
              </a:ext>
            </a:extLst>
          </p:cNvPr>
          <p:cNvGrpSpPr/>
          <p:nvPr/>
        </p:nvGrpSpPr>
        <p:grpSpPr>
          <a:xfrm>
            <a:off x="91440" y="527780"/>
            <a:ext cx="12020384" cy="1084780"/>
            <a:chOff x="91440" y="527780"/>
            <a:chExt cx="12020384" cy="1084780"/>
          </a:xfrm>
        </p:grpSpPr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FD428EE7-2D29-4D46-AB4A-C1625FC0F0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1440" y="527780"/>
              <a:ext cx="12020384" cy="1084780"/>
            </a:xfrm>
            <a:prstGeom prst="rect">
              <a:avLst/>
            </a:prstGeom>
            <a:ln w="88900" cap="sq" cmpd="thickThin">
              <a:solidFill>
                <a:srgbClr val="00CCF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2D459A2B-DACE-4289-9E51-2E3695C80A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74101" y="673285"/>
              <a:ext cx="628552" cy="3516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54344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4478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ㄴ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172200" y="145732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ㅏ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008B75BD-642B-45CB-8B1B-E22AA14D6FE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26279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5ACF07D-225E-429D-9F71-15B0823939C4}"/>
              </a:ext>
            </a:extLst>
          </p:cNvPr>
          <p:cNvGrpSpPr/>
          <p:nvPr/>
        </p:nvGrpSpPr>
        <p:grpSpPr>
          <a:xfrm>
            <a:off x="100846" y="89335"/>
            <a:ext cx="12159916" cy="1171443"/>
            <a:chOff x="100846" y="89335"/>
            <a:chExt cx="12159916" cy="117144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C574F50-B1F0-4888-860F-FE70D2DFD4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0846" y="89335"/>
              <a:ext cx="12159916" cy="1171443"/>
            </a:xfrm>
            <a:prstGeom prst="rect">
              <a:avLst/>
            </a:prstGeom>
            <a:ln w="88900" cap="sq" cmpd="thickThin">
              <a:solidFill>
                <a:srgbClr val="00CCF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247790C-55C2-4396-92CD-F0FED40ED5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69169" y="174415"/>
              <a:ext cx="453291" cy="269085"/>
            </a:xfrm>
            <a:prstGeom prst="rect">
              <a:avLst/>
            </a:prstGeom>
          </p:spPr>
        </p:pic>
      </p:grpSp>
      <p:sp>
        <p:nvSpPr>
          <p:cNvPr id="2" name="모서리가 둥근 직사각형 1"/>
          <p:cNvSpPr/>
          <p:nvPr/>
        </p:nvSpPr>
        <p:spPr>
          <a:xfrm>
            <a:off x="3512592" y="1588322"/>
            <a:ext cx="5166815" cy="3681356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GyeonggiTitleL Light" panose="02020403020101020101" pitchFamily="18" charset="-127"/>
                <a:ea typeface="GyeonggiTitleL Light" panose="02020403020101020101" pitchFamily="18" charset="-127"/>
              </a:rPr>
              <a:t>나</a:t>
            </a: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21B36860-F69F-4A9B-8F5B-4486AF80E0B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2D9A50A-3B90-4119-966D-B5DA2471E364}"/>
              </a:ext>
            </a:extLst>
          </p:cNvPr>
          <p:cNvSpPr/>
          <p:nvPr/>
        </p:nvSpPr>
        <p:spPr>
          <a:xfrm>
            <a:off x="204716" y="651113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DA0AB16-D6C5-4165-B6C0-92FE938D7503}"/>
              </a:ext>
            </a:extLst>
          </p:cNvPr>
          <p:cNvSpPr/>
          <p:nvPr/>
        </p:nvSpPr>
        <p:spPr>
          <a:xfrm>
            <a:off x="1810167" y="5805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7 L 0.12539 0.0020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3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1.11111E-6 L 0.00144 0.08842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8" grpId="1" animBg="1"/>
      <p:bldP spid="9" grpId="0" animBg="1"/>
      <p:bldP spid="9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-3124200" y="1917032"/>
            <a:ext cx="2743200" cy="27432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 dirty="0"/>
              <a:t>ㄴ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4571999" y="1295400"/>
            <a:ext cx="3737809" cy="388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" name="모서리가 둥근 직사각형 3"/>
          <p:cNvSpPr/>
          <p:nvPr/>
        </p:nvSpPr>
        <p:spPr>
          <a:xfrm>
            <a:off x="4800600" y="1905000"/>
            <a:ext cx="2590800" cy="25908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 dirty="0">
                <a:latin typeface="+mn-ea"/>
              </a:rPr>
              <a:t>나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4559137" y="1295400"/>
            <a:ext cx="3750671" cy="388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 dirty="0">
                <a:latin typeface="+mn-ea"/>
              </a:rPr>
              <a:t>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556E-17 3.7037E-7 L 0.33333 3.7037E-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333 3.7037E-7 L 0.69167 3.7037E-7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0.34167 3.33333E-6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-3124200" y="1866900"/>
            <a:ext cx="2743200" cy="27432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 dirty="0">
                <a:latin typeface="+mn-ea"/>
              </a:rPr>
              <a:t>ㄱ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4571999" y="1263316"/>
            <a:ext cx="3689685" cy="388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" name="모서리가 둥근 직사각형 3"/>
          <p:cNvSpPr/>
          <p:nvPr/>
        </p:nvSpPr>
        <p:spPr>
          <a:xfrm>
            <a:off x="4800599" y="1905000"/>
            <a:ext cx="2590800" cy="25908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 dirty="0">
                <a:latin typeface="+mn-ea"/>
              </a:rPr>
              <a:t>가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4571999" y="1263316"/>
            <a:ext cx="3689685" cy="388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 dirty="0">
                <a:latin typeface="+mn-ea"/>
              </a:rPr>
              <a:t>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22222E-6 L 0.33333 2.22222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333 2.22222E-6 L 0.69167 2.22222E-6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0.34167 3.33333E-6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-3124200" y="1866900"/>
            <a:ext cx="2743200" cy="27432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 dirty="0">
                <a:latin typeface="+mn-ea"/>
              </a:rPr>
              <a:t>ㅇ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4572000" y="1295400"/>
            <a:ext cx="3561348" cy="388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" name="모서리가 둥근 직사각형 3"/>
          <p:cNvSpPr/>
          <p:nvPr/>
        </p:nvSpPr>
        <p:spPr>
          <a:xfrm>
            <a:off x="4800599" y="1905000"/>
            <a:ext cx="2590800" cy="25908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>
                <a:latin typeface="+mn-ea"/>
              </a:rPr>
              <a:t>아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4572000" y="1297405"/>
            <a:ext cx="3561348" cy="388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 dirty="0">
                <a:latin typeface="+mn-ea"/>
              </a:rPr>
              <a:t>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22222E-6 L 0.33333 2.22222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333 2.22222E-6 L 0.69167 2.22222E-6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0.34167 3.33333E-6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066800" y="152400"/>
            <a:ext cx="1752600" cy="16002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나</a:t>
            </a:r>
          </a:p>
        </p:txBody>
      </p:sp>
      <p:sp>
        <p:nvSpPr>
          <p:cNvPr id="3" name="타원 2"/>
          <p:cNvSpPr/>
          <p:nvPr/>
        </p:nvSpPr>
        <p:spPr>
          <a:xfrm>
            <a:off x="3429000" y="171450"/>
            <a:ext cx="2209800" cy="22098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나</a:t>
            </a:r>
          </a:p>
        </p:txBody>
      </p:sp>
      <p:sp>
        <p:nvSpPr>
          <p:cNvPr id="4" name="타원 3"/>
          <p:cNvSpPr/>
          <p:nvPr/>
        </p:nvSpPr>
        <p:spPr>
          <a:xfrm>
            <a:off x="5923548" y="457200"/>
            <a:ext cx="2990850" cy="28194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7000" dirty="0">
                <a:latin typeface="+mn-ea"/>
              </a:rPr>
              <a:t>나</a:t>
            </a:r>
          </a:p>
        </p:txBody>
      </p:sp>
      <p:sp>
        <p:nvSpPr>
          <p:cNvPr id="5" name="타원 4"/>
          <p:cNvSpPr/>
          <p:nvPr/>
        </p:nvSpPr>
        <p:spPr>
          <a:xfrm>
            <a:off x="7892716" y="2662989"/>
            <a:ext cx="4223085" cy="3966411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0" dirty="0">
                <a:latin typeface="+mn-ea"/>
              </a:rPr>
              <a:t>나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B9B9823-A04C-49FB-BA22-A7DCA51C6B3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타원 2"/>
          <p:cNvSpPr/>
          <p:nvPr/>
        </p:nvSpPr>
        <p:spPr>
          <a:xfrm>
            <a:off x="5105400" y="3705225"/>
            <a:ext cx="1600200" cy="1524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다</a:t>
            </a:r>
          </a:p>
        </p:txBody>
      </p:sp>
      <p:sp>
        <p:nvSpPr>
          <p:cNvPr id="4" name="타원 3"/>
          <p:cNvSpPr/>
          <p:nvPr/>
        </p:nvSpPr>
        <p:spPr>
          <a:xfrm>
            <a:off x="7162800" y="3171825"/>
            <a:ext cx="1600200" cy="1524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나</a:t>
            </a:r>
          </a:p>
        </p:txBody>
      </p:sp>
      <p:sp>
        <p:nvSpPr>
          <p:cNvPr id="5" name="타원 4"/>
          <p:cNvSpPr/>
          <p:nvPr/>
        </p:nvSpPr>
        <p:spPr>
          <a:xfrm>
            <a:off x="8763000" y="4543425"/>
            <a:ext cx="1600200" cy="1524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가</a:t>
            </a:r>
          </a:p>
        </p:txBody>
      </p:sp>
      <p:sp>
        <p:nvSpPr>
          <p:cNvPr id="6" name="타원 5"/>
          <p:cNvSpPr/>
          <p:nvPr/>
        </p:nvSpPr>
        <p:spPr>
          <a:xfrm>
            <a:off x="6286502" y="4735143"/>
            <a:ext cx="1600200" cy="1524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사</a:t>
            </a:r>
          </a:p>
        </p:txBody>
      </p:sp>
      <p:sp>
        <p:nvSpPr>
          <p:cNvPr id="7" name="타원 6"/>
          <p:cNvSpPr/>
          <p:nvPr/>
        </p:nvSpPr>
        <p:spPr>
          <a:xfrm>
            <a:off x="3505200" y="4695825"/>
            <a:ext cx="1600200" cy="1524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나</a:t>
            </a:r>
          </a:p>
        </p:txBody>
      </p:sp>
      <p:sp>
        <p:nvSpPr>
          <p:cNvPr id="8" name="타원 7"/>
          <p:cNvSpPr/>
          <p:nvPr/>
        </p:nvSpPr>
        <p:spPr>
          <a:xfrm>
            <a:off x="1752600" y="4391025"/>
            <a:ext cx="1600200" cy="1524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가</a:t>
            </a:r>
          </a:p>
        </p:txBody>
      </p:sp>
      <p:sp>
        <p:nvSpPr>
          <p:cNvPr id="12" name="구름 11"/>
          <p:cNvSpPr/>
          <p:nvPr/>
        </p:nvSpPr>
        <p:spPr>
          <a:xfrm>
            <a:off x="2819400" y="-457200"/>
            <a:ext cx="6629400" cy="3505200"/>
          </a:xfrm>
          <a:prstGeom prst="cloud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5000" dirty="0">
                <a:latin typeface="+mn-ea"/>
              </a:rPr>
              <a:t>나</a:t>
            </a:r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3D61DBA5-CDD8-47F8-BEF2-5CCD6B1EA7C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111E-6 L 0.88542 -0.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271" y="-3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33333E-6 L 0.11524 -0.6368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55" y="-31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111E-6 L -0.46459 -0.85949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29" y="-4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0.4625 -1.0879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25" y="-54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11111E-6 L -0.12019 -0.53842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16" y="-26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11111E-6 L -0.89232 -0.51875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622" y="-2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34290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나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67818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무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9E288F54-B01E-4AAB-A1DF-F6AB1774761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 descr="A close up of a map&#10;&#10;Description automatically generated">
            <a:extLst>
              <a:ext uri="{FF2B5EF4-FFF2-40B4-BE49-F238E27FC236}">
                <a16:creationId xmlns:a16="http://schemas.microsoft.com/office/drawing/2014/main" id="{9ECAAC4E-F22A-472E-A013-BEC3F0130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814" y="497243"/>
            <a:ext cx="2688913" cy="27593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06DB5FE-0A8C-4920-AE83-E9D1E6D2FC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5832" y="0"/>
            <a:ext cx="4700336" cy="6171366"/>
          </a:xfrm>
          <a:prstGeom prst="rect">
            <a:avLst/>
          </a:prstGeom>
          <a:ln w="12700" cap="sq">
            <a:solidFill>
              <a:srgbClr val="0066CC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06149882-14EA-4862-BDB9-B5C30A465A3E}"/>
              </a:ext>
            </a:extLst>
          </p:cNvPr>
          <p:cNvSpPr/>
          <p:nvPr/>
        </p:nvSpPr>
        <p:spPr>
          <a:xfrm>
            <a:off x="4270534" y="2005885"/>
            <a:ext cx="757989" cy="85424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ㄴ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023989F-EA80-46B6-8FF7-E4EB634AF2D2}"/>
              </a:ext>
            </a:extLst>
          </p:cNvPr>
          <p:cNvSpPr/>
          <p:nvPr/>
        </p:nvSpPr>
        <p:spPr>
          <a:xfrm>
            <a:off x="5182815" y="2005885"/>
            <a:ext cx="757989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D6FF9B4-7E7B-4754-ACED-6D043BA6C957}"/>
              </a:ext>
            </a:extLst>
          </p:cNvPr>
          <p:cNvSpPr/>
          <p:nvPr/>
        </p:nvSpPr>
        <p:spPr>
          <a:xfrm>
            <a:off x="6169875" y="2005885"/>
            <a:ext cx="757989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ㅁ</a:t>
            </a:r>
            <a:endParaRPr lang="en-US" sz="540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1D1600C-788E-4825-A95A-62A7048CC672}"/>
              </a:ext>
            </a:extLst>
          </p:cNvPr>
          <p:cNvSpPr/>
          <p:nvPr/>
        </p:nvSpPr>
        <p:spPr>
          <a:xfrm>
            <a:off x="4713582" y="3081647"/>
            <a:ext cx="757989" cy="85423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나</a:t>
            </a:r>
            <a:endParaRPr lang="en-US" sz="54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68000DB-AF0F-4008-9F0E-297F94D460F8}"/>
              </a:ext>
            </a:extLst>
          </p:cNvPr>
          <p:cNvSpPr/>
          <p:nvPr/>
        </p:nvSpPr>
        <p:spPr>
          <a:xfrm>
            <a:off x="6627596" y="3126973"/>
            <a:ext cx="757989" cy="85423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무</a:t>
            </a:r>
            <a:endParaRPr lang="en-US" sz="5400" dirty="0"/>
          </a:p>
        </p:txBody>
      </p:sp>
      <p:sp>
        <p:nvSpPr>
          <p:cNvPr id="35" name="Speech Bubble: Rectangle with Corners Rounded 34">
            <a:extLst>
              <a:ext uri="{FF2B5EF4-FFF2-40B4-BE49-F238E27FC236}">
                <a16:creationId xmlns:a16="http://schemas.microsoft.com/office/drawing/2014/main" id="{1AA25395-1BDD-4AF4-B3BE-0E28DDB2A6D0}"/>
              </a:ext>
            </a:extLst>
          </p:cNvPr>
          <p:cNvSpPr/>
          <p:nvPr/>
        </p:nvSpPr>
        <p:spPr>
          <a:xfrm>
            <a:off x="2079192" y="2119670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36" name="Speech Bubble: Rectangle with Corners Rounded 35">
            <a:extLst>
              <a:ext uri="{FF2B5EF4-FFF2-40B4-BE49-F238E27FC236}">
                <a16:creationId xmlns:a16="http://schemas.microsoft.com/office/drawing/2014/main" id="{CD546AFE-260D-4929-8DBE-282C515DB7F7}"/>
              </a:ext>
            </a:extLst>
          </p:cNvPr>
          <p:cNvSpPr/>
          <p:nvPr/>
        </p:nvSpPr>
        <p:spPr>
          <a:xfrm>
            <a:off x="2079192" y="3146254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7" name="Speech Bubble: Rectangle with Corners Rounded 36">
            <a:extLst>
              <a:ext uri="{FF2B5EF4-FFF2-40B4-BE49-F238E27FC236}">
                <a16:creationId xmlns:a16="http://schemas.microsoft.com/office/drawing/2014/main" id="{81A4D334-0053-46A0-8102-C77C1714FAA8}"/>
              </a:ext>
            </a:extLst>
          </p:cNvPr>
          <p:cNvSpPr/>
          <p:nvPr/>
        </p:nvSpPr>
        <p:spPr>
          <a:xfrm>
            <a:off x="488494" y="5156359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6DA9759D-71E3-483D-BF4F-0478204F818F}"/>
              </a:ext>
            </a:extLst>
          </p:cNvPr>
          <p:cNvSpPr/>
          <p:nvPr/>
        </p:nvSpPr>
        <p:spPr>
          <a:xfrm>
            <a:off x="4226731" y="5156359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A0344895-D6F9-457B-8F73-3DF76A5BF72F}"/>
              </a:ext>
            </a:extLst>
          </p:cNvPr>
          <p:cNvSpPr/>
          <p:nvPr/>
        </p:nvSpPr>
        <p:spPr>
          <a:xfrm>
            <a:off x="4714304" y="5144782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127EA55C-1356-41BC-88DF-7179BC6DA5D9}"/>
              </a:ext>
            </a:extLst>
          </p:cNvPr>
          <p:cNvSpPr/>
          <p:nvPr/>
        </p:nvSpPr>
        <p:spPr>
          <a:xfrm>
            <a:off x="5298488" y="5150034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85BBD19-8966-46F5-87AB-8058CE2A290A}"/>
              </a:ext>
            </a:extLst>
          </p:cNvPr>
          <p:cNvSpPr/>
          <p:nvPr/>
        </p:nvSpPr>
        <p:spPr>
          <a:xfrm>
            <a:off x="6802062" y="5135236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1CD33513-7A39-4E15-8350-1E3FA481DB51}"/>
              </a:ext>
            </a:extLst>
          </p:cNvPr>
          <p:cNvSpPr/>
          <p:nvPr/>
        </p:nvSpPr>
        <p:spPr>
          <a:xfrm>
            <a:off x="7386246" y="5170262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FCCC282-9D2B-4895-A2C7-A65B13B6FB1C}"/>
              </a:ext>
            </a:extLst>
          </p:cNvPr>
          <p:cNvSpPr/>
          <p:nvPr/>
        </p:nvSpPr>
        <p:spPr>
          <a:xfrm>
            <a:off x="7111467" y="2022549"/>
            <a:ext cx="757989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ㅜ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0119882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9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74232" y="4053495"/>
            <a:ext cx="3681663" cy="17526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0" dirty="0">
                <a:latin typeface="NanumSquare" panose="020B0600000101010101" pitchFamily="34" charset="-127"/>
                <a:ea typeface="NanumSquare" panose="020B0600000101010101" pitchFamily="34" charset="-127"/>
              </a:rPr>
              <a:t>바나나</a:t>
            </a:r>
          </a:p>
        </p:txBody>
      </p:sp>
      <p:sp>
        <p:nvSpPr>
          <p:cNvPr id="5" name="모서리가 둥근 직사각형 4"/>
          <p:cNvSpPr/>
          <p:nvPr/>
        </p:nvSpPr>
        <p:spPr>
          <a:xfrm>
            <a:off x="6436895" y="4053495"/>
            <a:ext cx="3200400" cy="17526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0" dirty="0">
                <a:latin typeface="NanumSquare" panose="020B0600000101010101" pitchFamily="34" charset="-127"/>
                <a:ea typeface="NanumSquare" panose="020B0600000101010101" pitchFamily="34" charset="-127"/>
              </a:rPr>
              <a:t>나 무</a:t>
            </a:r>
          </a:p>
        </p:txBody>
      </p:sp>
      <p:pic>
        <p:nvPicPr>
          <p:cNvPr id="6" name="Picture 5" descr="A close up of a banana&#10;&#10;Description automatically generated">
            <a:extLst>
              <a:ext uri="{FF2B5EF4-FFF2-40B4-BE49-F238E27FC236}">
                <a16:creationId xmlns:a16="http://schemas.microsoft.com/office/drawing/2014/main" id="{721BA101-E35A-4E35-8E40-5A3A270C7C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505" y="702715"/>
            <a:ext cx="2983830" cy="1978536"/>
          </a:xfrm>
          <a:prstGeom prst="rect">
            <a:avLst/>
          </a:prstGeom>
        </p:spPr>
      </p:pic>
      <p:pic>
        <p:nvPicPr>
          <p:cNvPr id="8" name="Picture 7" descr="A close up of a map&#10;&#10;Description automatically generated">
            <a:extLst>
              <a:ext uri="{FF2B5EF4-FFF2-40B4-BE49-F238E27FC236}">
                <a16:creationId xmlns:a16="http://schemas.microsoft.com/office/drawing/2014/main" id="{2EDFEA9C-6B19-4A27-B1C9-E7CA43BAF8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515" y="788898"/>
            <a:ext cx="2477255" cy="254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3043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D0FD3F26-2C5B-4E81-9015-5C474E2FFFE6}"/>
              </a:ext>
            </a:extLst>
          </p:cNvPr>
          <p:cNvSpPr/>
          <p:nvPr/>
        </p:nvSpPr>
        <p:spPr>
          <a:xfrm>
            <a:off x="1585607" y="3448693"/>
            <a:ext cx="927858" cy="74071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ga</a:t>
            </a:r>
            <a:endParaRPr lang="ko-KR" altLang="en-US" sz="2800" dirty="0">
              <a:latin typeface="+mn-ea"/>
            </a:endParaRPr>
          </a:p>
        </p:txBody>
      </p:sp>
      <p:sp>
        <p:nvSpPr>
          <p:cNvPr id="6" name="모서리가 둥근 직사각형 2">
            <a:extLst>
              <a:ext uri="{FF2B5EF4-FFF2-40B4-BE49-F238E27FC236}">
                <a16:creationId xmlns:a16="http://schemas.microsoft.com/office/drawing/2014/main" id="{827BF743-9B74-4F4D-B3CA-A759589E2CD5}"/>
              </a:ext>
            </a:extLst>
          </p:cNvPr>
          <p:cNvSpPr/>
          <p:nvPr/>
        </p:nvSpPr>
        <p:spPr>
          <a:xfrm>
            <a:off x="2659393" y="3448694"/>
            <a:ext cx="927857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gya</a:t>
            </a:r>
            <a:endParaRPr lang="ko-KR" altLang="en-US" sz="2800" dirty="0">
              <a:latin typeface="+mn-ea"/>
            </a:endParaRPr>
          </a:p>
        </p:txBody>
      </p:sp>
      <p:sp>
        <p:nvSpPr>
          <p:cNvPr id="7" name="모서리가 둥근 직사각형 2">
            <a:extLst>
              <a:ext uri="{FF2B5EF4-FFF2-40B4-BE49-F238E27FC236}">
                <a16:creationId xmlns:a16="http://schemas.microsoft.com/office/drawing/2014/main" id="{E2BBD3EA-F330-4A7D-BDD9-7F247987CE75}"/>
              </a:ext>
            </a:extLst>
          </p:cNvPr>
          <p:cNvSpPr/>
          <p:nvPr/>
        </p:nvSpPr>
        <p:spPr>
          <a:xfrm>
            <a:off x="3733178" y="3452101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geo</a:t>
            </a:r>
            <a:endParaRPr lang="ko-KR" altLang="en-US" sz="2800" dirty="0">
              <a:latin typeface="+mn-ea"/>
            </a:endParaRPr>
          </a:p>
        </p:txBody>
      </p: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30FEC99F-BDC9-4F72-8E48-79A39CD1A9FF}"/>
              </a:ext>
            </a:extLst>
          </p:cNvPr>
          <p:cNvSpPr/>
          <p:nvPr/>
        </p:nvSpPr>
        <p:spPr>
          <a:xfrm>
            <a:off x="4726911" y="3452104"/>
            <a:ext cx="1043168" cy="74071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dirty="0" err="1">
                <a:latin typeface="+mn-ea"/>
              </a:rPr>
              <a:t>gyeo</a:t>
            </a:r>
            <a:endParaRPr lang="ko-KR" altLang="en-US" sz="2400" dirty="0">
              <a:latin typeface="+mn-ea"/>
            </a:endParaRPr>
          </a:p>
        </p:txBody>
      </p:sp>
      <p:sp>
        <p:nvSpPr>
          <p:cNvPr id="9" name="모서리가 둥근 직사각형 2">
            <a:extLst>
              <a:ext uri="{FF2B5EF4-FFF2-40B4-BE49-F238E27FC236}">
                <a16:creationId xmlns:a16="http://schemas.microsoft.com/office/drawing/2014/main" id="{E2E31E3F-E5A9-4DAE-99C6-4B3C295194DE}"/>
              </a:ext>
            </a:extLst>
          </p:cNvPr>
          <p:cNvSpPr/>
          <p:nvPr/>
        </p:nvSpPr>
        <p:spPr>
          <a:xfrm>
            <a:off x="5834493" y="3452101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go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0" name="모서리가 둥근 직사각형 2">
            <a:extLst>
              <a:ext uri="{FF2B5EF4-FFF2-40B4-BE49-F238E27FC236}">
                <a16:creationId xmlns:a16="http://schemas.microsoft.com/office/drawing/2014/main" id="{753BF40F-2AA2-4592-89C2-D41BF25CD64C}"/>
              </a:ext>
            </a:extLst>
          </p:cNvPr>
          <p:cNvSpPr/>
          <p:nvPr/>
        </p:nvSpPr>
        <p:spPr>
          <a:xfrm>
            <a:off x="6874482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gyo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1" name="모서리가 둥근 직사각형 2">
            <a:extLst>
              <a:ext uri="{FF2B5EF4-FFF2-40B4-BE49-F238E27FC236}">
                <a16:creationId xmlns:a16="http://schemas.microsoft.com/office/drawing/2014/main" id="{7C3F1EDA-3CBC-4137-A460-571FF5DE9062}"/>
              </a:ext>
            </a:extLst>
          </p:cNvPr>
          <p:cNvSpPr/>
          <p:nvPr/>
        </p:nvSpPr>
        <p:spPr>
          <a:xfrm>
            <a:off x="7914471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gu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2" name="모서리가 둥근 직사각형 2">
            <a:extLst>
              <a:ext uri="{FF2B5EF4-FFF2-40B4-BE49-F238E27FC236}">
                <a16:creationId xmlns:a16="http://schemas.microsoft.com/office/drawing/2014/main" id="{1FE0765E-E672-4F28-BD4E-EE1E7E222E9E}"/>
              </a:ext>
            </a:extLst>
          </p:cNvPr>
          <p:cNvSpPr/>
          <p:nvPr/>
        </p:nvSpPr>
        <p:spPr>
          <a:xfrm>
            <a:off x="8954460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gyu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3" name="모서리가 둥근 직사각형 2">
            <a:extLst>
              <a:ext uri="{FF2B5EF4-FFF2-40B4-BE49-F238E27FC236}">
                <a16:creationId xmlns:a16="http://schemas.microsoft.com/office/drawing/2014/main" id="{DD8B13DA-55BF-4049-A4EA-4EC479442451}"/>
              </a:ext>
            </a:extLst>
          </p:cNvPr>
          <p:cNvSpPr/>
          <p:nvPr/>
        </p:nvSpPr>
        <p:spPr>
          <a:xfrm>
            <a:off x="9994449" y="3429000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geu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4" name="모서리가 둥근 직사각형 2">
            <a:extLst>
              <a:ext uri="{FF2B5EF4-FFF2-40B4-BE49-F238E27FC236}">
                <a16:creationId xmlns:a16="http://schemas.microsoft.com/office/drawing/2014/main" id="{ED78CDCA-513F-4DFB-B6E6-0B986083D2C8}"/>
              </a:ext>
            </a:extLst>
          </p:cNvPr>
          <p:cNvSpPr/>
          <p:nvPr/>
        </p:nvSpPr>
        <p:spPr>
          <a:xfrm>
            <a:off x="11034438" y="3422185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gi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FDD68F-FE3C-49B6-B2B5-BB78BBB6FC7E}"/>
              </a:ext>
            </a:extLst>
          </p:cNvPr>
          <p:cNvSpPr txBox="1"/>
          <p:nvPr/>
        </p:nvSpPr>
        <p:spPr>
          <a:xfrm>
            <a:off x="0" y="2275"/>
            <a:ext cx="693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복습</a:t>
            </a:r>
            <a:r>
              <a:rPr lang="en-US" altLang="ko-KR" dirty="0"/>
              <a:t>: </a:t>
            </a:r>
            <a:r>
              <a:rPr lang="ko-KR" altLang="en-US" dirty="0"/>
              <a:t>어떤 소리가 날까요</a:t>
            </a:r>
            <a:r>
              <a:rPr lang="en-US" altLang="ko-KR" dirty="0"/>
              <a:t>?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CC3D211-C871-43F0-8A40-B164F2C43A6D}"/>
              </a:ext>
            </a:extLst>
          </p:cNvPr>
          <p:cNvGrpSpPr/>
          <p:nvPr/>
        </p:nvGrpSpPr>
        <p:grpSpPr>
          <a:xfrm>
            <a:off x="0" y="1366040"/>
            <a:ext cx="12192000" cy="1100267"/>
            <a:chOff x="0" y="1366040"/>
            <a:chExt cx="12192000" cy="110026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FEF7DF2-2DFE-436C-AE25-ADFBA8CAAB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366040"/>
              <a:ext cx="12192000" cy="1100267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FDB8B59-26B5-4A01-A5E9-E364FB53C4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62697" y="1517186"/>
              <a:ext cx="628552" cy="3516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292492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695073" y="4223729"/>
            <a:ext cx="3200400" cy="17526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0" dirty="0">
                <a:latin typeface="NanumSquare" panose="020B0600000101010101" pitchFamily="34" charset="-127"/>
                <a:ea typeface="NanumSquare" panose="020B0600000101010101" pitchFamily="34" charset="-127"/>
              </a:rPr>
              <a:t>사 과</a:t>
            </a:r>
          </a:p>
        </p:txBody>
      </p:sp>
      <p:sp>
        <p:nvSpPr>
          <p:cNvPr id="5" name="모서리가 둥근 직사각형 4"/>
          <p:cNvSpPr/>
          <p:nvPr/>
        </p:nvSpPr>
        <p:spPr>
          <a:xfrm>
            <a:off x="6276473" y="4223729"/>
            <a:ext cx="3200400" cy="17526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0" dirty="0">
                <a:latin typeface="NanumSquare" panose="020B0600000101010101" pitchFamily="34" charset="-127"/>
                <a:ea typeface="NanumSquare" panose="020B0600000101010101" pitchFamily="34" charset="-127"/>
              </a:rPr>
              <a:t>나 무</a:t>
            </a:r>
          </a:p>
        </p:txBody>
      </p:sp>
      <p:pic>
        <p:nvPicPr>
          <p:cNvPr id="6" name="Picture 5" descr="A close up of a map&#10;&#10;Description automatically generated">
            <a:extLst>
              <a:ext uri="{FF2B5EF4-FFF2-40B4-BE49-F238E27FC236}">
                <a16:creationId xmlns:a16="http://schemas.microsoft.com/office/drawing/2014/main" id="{CCB1E6BD-E551-48E9-884E-C88AAD6318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515" y="788898"/>
            <a:ext cx="2477255" cy="2542104"/>
          </a:xfrm>
          <a:prstGeom prst="rect">
            <a:avLst/>
          </a:prstGeom>
        </p:spPr>
      </p:pic>
      <p:pic>
        <p:nvPicPr>
          <p:cNvPr id="2052" name="Picture 4" descr="Cute apple clip art free clipart images ">
            <a:extLst>
              <a:ext uri="{FF2B5EF4-FFF2-40B4-BE49-F238E27FC236}">
                <a16:creationId xmlns:a16="http://schemas.microsoft.com/office/drawing/2014/main" id="{1F20D646-FD18-4E69-B468-93578BED5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653" y="1118937"/>
            <a:ext cx="1843942" cy="198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42044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https://encrypted-tbn2.gstatic.com/images?q=tbn:ANd9GcTUmPliNhUMZbAeS6xelZZGZP2Yqo1c18wXgbFp0UKBcso98XvtR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6284" y="170234"/>
            <a:ext cx="2286000" cy="3258766"/>
          </a:xfrm>
          <a:prstGeom prst="rect">
            <a:avLst/>
          </a:prstGeom>
          <a:noFill/>
        </p:spPr>
      </p:pic>
      <p:sp>
        <p:nvSpPr>
          <p:cNvPr id="2" name="모서리가 둥근 직사각형 1"/>
          <p:cNvSpPr/>
          <p:nvPr/>
        </p:nvSpPr>
        <p:spPr>
          <a:xfrm>
            <a:off x="2775284" y="4223729"/>
            <a:ext cx="3200400" cy="17526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0">
                <a:latin typeface="NanumSquare" panose="020B0600000101010101" pitchFamily="34" charset="-127"/>
                <a:ea typeface="NanumSquare" panose="020B0600000101010101" pitchFamily="34" charset="-127"/>
              </a:rPr>
              <a:t>포 도</a:t>
            </a:r>
            <a:endParaRPr lang="ko-KR" altLang="en-US" sz="8000" dirty="0">
              <a:latin typeface="NanumSquare" panose="020B0600000101010101" pitchFamily="34" charset="-127"/>
              <a:ea typeface="NanumSquare" panose="020B0600000101010101" pitchFamily="34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6356684" y="4223729"/>
            <a:ext cx="3200400" cy="17526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0" dirty="0">
                <a:latin typeface="NanumSquare" panose="020B0600000101010101" pitchFamily="34" charset="-127"/>
                <a:ea typeface="NanumSquare" panose="020B0600000101010101" pitchFamily="34" charset="-127"/>
              </a:rPr>
              <a:t>나 무</a:t>
            </a:r>
          </a:p>
        </p:txBody>
      </p:sp>
      <p:pic>
        <p:nvPicPr>
          <p:cNvPr id="1028" name="Picture 4" descr="Pictures Of Red Grapes">
            <a:extLst>
              <a:ext uri="{FF2B5EF4-FFF2-40B4-BE49-F238E27FC236}">
                <a16:creationId xmlns:a16="http://schemas.microsoft.com/office/drawing/2014/main" id="{82C1BA21-78F5-40DB-9C51-5BD7C3F1F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044" y="1001086"/>
            <a:ext cx="2334879" cy="2249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84173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34290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나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67818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비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BCDFB91-DC3A-4150-AA83-0943ACBD682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" name="Picture 7" descr="A picture containing sitting, table, blue, phone&#10;&#10;Description automatically generated">
            <a:extLst>
              <a:ext uri="{FF2B5EF4-FFF2-40B4-BE49-F238E27FC236}">
                <a16:creationId xmlns:a16="http://schemas.microsoft.com/office/drawing/2014/main" id="{45584260-5336-4E9B-AF01-3096A12092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012" y="838200"/>
            <a:ext cx="3141975" cy="24235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3BAF71DA-5A29-42F3-B74B-709A0B67118E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CB791F0-A159-4DF1-876D-93F3FE5639AF}"/>
              </a:ext>
            </a:extLst>
          </p:cNvPr>
          <p:cNvGrpSpPr/>
          <p:nvPr/>
        </p:nvGrpSpPr>
        <p:grpSpPr>
          <a:xfrm>
            <a:off x="3731677" y="0"/>
            <a:ext cx="4728645" cy="6182943"/>
            <a:chOff x="3731677" y="0"/>
            <a:chExt cx="4728645" cy="618294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50D2676-56D8-4EC7-B2FD-C3FB59DC3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31677" y="0"/>
              <a:ext cx="4728645" cy="6182943"/>
            </a:xfrm>
            <a:prstGeom prst="rect">
              <a:avLst/>
            </a:prstGeom>
            <a:ln w="12700" cap="sq">
              <a:solidFill>
                <a:srgbClr val="0066CC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234B3ED-77D1-457B-94B0-C2DD7B016E5F}"/>
                </a:ext>
              </a:extLst>
            </p:cNvPr>
            <p:cNvSpPr/>
            <p:nvPr/>
          </p:nvSpPr>
          <p:spPr>
            <a:xfrm>
              <a:off x="4127433" y="5077552"/>
              <a:ext cx="3937131" cy="5814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i="1" dirty="0">
                  <a:solidFill>
                    <a:schemeClr val="tx1"/>
                  </a:solidFill>
                </a:rPr>
                <a:t>나 비 가      날 아 요</a:t>
              </a:r>
              <a:r>
                <a:rPr lang="en-US" altLang="ko-KR" sz="3200" i="1" dirty="0">
                  <a:solidFill>
                    <a:schemeClr val="tx1"/>
                  </a:solidFill>
                </a:rPr>
                <a:t>.</a:t>
              </a:r>
              <a:endParaRPr lang="en-US" sz="3200" i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F8327D46-475E-4ABC-A7C2-677AD09E83CD}"/>
              </a:ext>
            </a:extLst>
          </p:cNvPr>
          <p:cNvSpPr/>
          <p:nvPr/>
        </p:nvSpPr>
        <p:spPr>
          <a:xfrm>
            <a:off x="2110003" y="190962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F826B0FC-BE9C-4189-A104-8C271E77DE82}"/>
              </a:ext>
            </a:extLst>
          </p:cNvPr>
          <p:cNvSpPr/>
          <p:nvPr/>
        </p:nvSpPr>
        <p:spPr>
          <a:xfrm>
            <a:off x="2109443" y="2948204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id="{BCCBED43-A106-448A-8F35-750F05397F95}"/>
              </a:ext>
            </a:extLst>
          </p:cNvPr>
          <p:cNvSpPr/>
          <p:nvPr/>
        </p:nvSpPr>
        <p:spPr>
          <a:xfrm>
            <a:off x="559640" y="4983968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80E7F26-D74E-403D-8960-A682D64893A6}"/>
              </a:ext>
            </a:extLst>
          </p:cNvPr>
          <p:cNvSpPr/>
          <p:nvPr/>
        </p:nvSpPr>
        <p:spPr>
          <a:xfrm>
            <a:off x="4276427" y="1842813"/>
            <a:ext cx="757989" cy="85424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ㄴ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949E75B-397B-46CC-8A7E-090E51E61F08}"/>
              </a:ext>
            </a:extLst>
          </p:cNvPr>
          <p:cNvSpPr/>
          <p:nvPr/>
        </p:nvSpPr>
        <p:spPr>
          <a:xfrm>
            <a:off x="5200171" y="1909627"/>
            <a:ext cx="757989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C29497F-5246-46C8-86FE-9225DF7E256E}"/>
              </a:ext>
            </a:extLst>
          </p:cNvPr>
          <p:cNvSpPr/>
          <p:nvPr/>
        </p:nvSpPr>
        <p:spPr>
          <a:xfrm>
            <a:off x="6095999" y="1909627"/>
            <a:ext cx="757989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ㅂ</a:t>
            </a:r>
            <a:endParaRPr lang="en-US" sz="54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7573950-D7EF-49D3-AB81-760E315F302E}"/>
              </a:ext>
            </a:extLst>
          </p:cNvPr>
          <p:cNvSpPr/>
          <p:nvPr/>
        </p:nvSpPr>
        <p:spPr>
          <a:xfrm>
            <a:off x="4828674" y="2948204"/>
            <a:ext cx="750491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나</a:t>
            </a:r>
            <a:endParaRPr lang="en-US" sz="54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9784A2A-2380-40F0-A403-219B0D92B12C}"/>
              </a:ext>
            </a:extLst>
          </p:cNvPr>
          <p:cNvSpPr/>
          <p:nvPr/>
        </p:nvSpPr>
        <p:spPr>
          <a:xfrm>
            <a:off x="6644498" y="2948204"/>
            <a:ext cx="750491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비</a:t>
            </a:r>
            <a:endParaRPr lang="en-US" sz="54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D8377E0-4467-4EAE-A932-1F96009DAAD7}"/>
              </a:ext>
            </a:extLst>
          </p:cNvPr>
          <p:cNvSpPr/>
          <p:nvPr/>
        </p:nvSpPr>
        <p:spPr>
          <a:xfrm>
            <a:off x="7157586" y="1909627"/>
            <a:ext cx="750491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4E9F9DE-4A79-474E-A61A-98A24C76825A}"/>
              </a:ext>
            </a:extLst>
          </p:cNvPr>
          <p:cNvSpPr/>
          <p:nvPr/>
        </p:nvSpPr>
        <p:spPr>
          <a:xfrm>
            <a:off x="4276427" y="4983969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CD7BD581-E767-414B-9FB9-526E5D3806C6}"/>
              </a:ext>
            </a:extLst>
          </p:cNvPr>
          <p:cNvSpPr/>
          <p:nvPr/>
        </p:nvSpPr>
        <p:spPr>
          <a:xfrm>
            <a:off x="4812643" y="4983969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270DBBE-01CA-4EF3-B479-CC7FE8A841F5}"/>
              </a:ext>
            </a:extLst>
          </p:cNvPr>
          <p:cNvSpPr/>
          <p:nvPr/>
        </p:nvSpPr>
        <p:spPr>
          <a:xfrm>
            <a:off x="5310966" y="4983969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9E16AAE8-9F99-4338-B616-527F61037DAB}"/>
              </a:ext>
            </a:extLst>
          </p:cNvPr>
          <p:cNvSpPr/>
          <p:nvPr/>
        </p:nvSpPr>
        <p:spPr>
          <a:xfrm>
            <a:off x="6767755" y="4983969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764BB6F3-5662-4390-A9C2-CBD03342CF0B}"/>
              </a:ext>
            </a:extLst>
          </p:cNvPr>
          <p:cNvSpPr/>
          <p:nvPr/>
        </p:nvSpPr>
        <p:spPr>
          <a:xfrm>
            <a:off x="7266078" y="4983969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9578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2097506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바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7968916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나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30BF1939-615D-4DCD-A085-BF8B671475E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" name="Picture 7" descr="A close up of a banana&#10;&#10;Description automatically generated">
            <a:extLst>
              <a:ext uri="{FF2B5EF4-FFF2-40B4-BE49-F238E27FC236}">
                <a16:creationId xmlns:a16="http://schemas.microsoft.com/office/drawing/2014/main" id="{515448C4-1B96-439D-8201-A83D7D29F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1789" y="844341"/>
            <a:ext cx="3208421" cy="2127459"/>
          </a:xfrm>
          <a:prstGeom prst="rect">
            <a:avLst/>
          </a:prstGeom>
        </p:spPr>
      </p:pic>
      <p:sp>
        <p:nvSpPr>
          <p:cNvPr id="9" name="모서리가 둥근 직사각형 2">
            <a:extLst>
              <a:ext uri="{FF2B5EF4-FFF2-40B4-BE49-F238E27FC236}">
                <a16:creationId xmlns:a16="http://schemas.microsoft.com/office/drawing/2014/main" id="{449863C3-879F-4EAF-8DDD-0E63E58DE3E8}"/>
              </a:ext>
            </a:extLst>
          </p:cNvPr>
          <p:cNvSpPr/>
          <p:nvPr/>
        </p:nvSpPr>
        <p:spPr>
          <a:xfrm>
            <a:off x="5033211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나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C970931C-65CA-408B-AED0-F7F2647861A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D2136CF-797D-468A-BA16-6595580EE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1661" y="-1"/>
            <a:ext cx="4762894" cy="6182943"/>
          </a:xfrm>
          <a:prstGeom prst="rect">
            <a:avLst/>
          </a:prstGeom>
          <a:ln w="12700" cap="sq">
            <a:solidFill>
              <a:srgbClr val="0066CC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id="{F7EAAF79-460D-4900-BDDE-7690143F8336}"/>
              </a:ext>
            </a:extLst>
          </p:cNvPr>
          <p:cNvSpPr/>
          <p:nvPr/>
        </p:nvSpPr>
        <p:spPr>
          <a:xfrm>
            <a:off x="559640" y="4983968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B5FEC202-971B-4899-9E9F-C34EA6CF8079}"/>
              </a:ext>
            </a:extLst>
          </p:cNvPr>
          <p:cNvSpPr/>
          <p:nvPr/>
        </p:nvSpPr>
        <p:spPr>
          <a:xfrm>
            <a:off x="2110003" y="190962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1" name="Speech Bubble: Rectangle with Corners Rounded 20">
            <a:extLst>
              <a:ext uri="{FF2B5EF4-FFF2-40B4-BE49-F238E27FC236}">
                <a16:creationId xmlns:a16="http://schemas.microsoft.com/office/drawing/2014/main" id="{A3EC083D-38E0-4BB7-966B-409377E49C2F}"/>
              </a:ext>
            </a:extLst>
          </p:cNvPr>
          <p:cNvSpPr/>
          <p:nvPr/>
        </p:nvSpPr>
        <p:spPr>
          <a:xfrm>
            <a:off x="2109443" y="2948204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429D727-8BC3-42FE-9FF1-399E301FF79B}"/>
              </a:ext>
            </a:extLst>
          </p:cNvPr>
          <p:cNvSpPr/>
          <p:nvPr/>
        </p:nvSpPr>
        <p:spPr>
          <a:xfrm>
            <a:off x="5489887" y="1909627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ㄴ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C9FE94B-03B7-4EB9-B85F-CB8A5C22EB48}"/>
              </a:ext>
            </a:extLst>
          </p:cNvPr>
          <p:cNvSpPr/>
          <p:nvPr/>
        </p:nvSpPr>
        <p:spPr>
          <a:xfrm>
            <a:off x="6247876" y="1909627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6ABD6A9-1287-4B18-8A0E-7024A13B3444}"/>
              </a:ext>
            </a:extLst>
          </p:cNvPr>
          <p:cNvSpPr/>
          <p:nvPr/>
        </p:nvSpPr>
        <p:spPr>
          <a:xfrm>
            <a:off x="7005865" y="1909627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ㄴ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AF58CBC-07F0-4E49-AAC5-09AF771EDEF8}"/>
              </a:ext>
            </a:extLst>
          </p:cNvPr>
          <p:cNvSpPr/>
          <p:nvPr/>
        </p:nvSpPr>
        <p:spPr>
          <a:xfrm>
            <a:off x="7763854" y="1909627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074438E-4354-4191-BF1D-693C565CFD4D}"/>
              </a:ext>
            </a:extLst>
          </p:cNvPr>
          <p:cNvSpPr/>
          <p:nvPr/>
        </p:nvSpPr>
        <p:spPr>
          <a:xfrm>
            <a:off x="3968622" y="1894200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ㅂ</a:t>
            </a:r>
            <a:endParaRPr lang="en-US" sz="54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884B137-DC38-4A7A-903D-258103806CC0}"/>
              </a:ext>
            </a:extLst>
          </p:cNvPr>
          <p:cNvSpPr/>
          <p:nvPr/>
        </p:nvSpPr>
        <p:spPr>
          <a:xfrm>
            <a:off x="4786803" y="1894200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9B509B1-CBD4-4E1B-A1C6-0A727A471B4A}"/>
              </a:ext>
            </a:extLst>
          </p:cNvPr>
          <p:cNvSpPr/>
          <p:nvPr/>
        </p:nvSpPr>
        <p:spPr>
          <a:xfrm>
            <a:off x="4407808" y="2948204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바</a:t>
            </a:r>
            <a:endParaRPr lang="en-US" sz="5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9E80623-ADEA-47DF-8A01-770C5B4D16F3}"/>
              </a:ext>
            </a:extLst>
          </p:cNvPr>
          <p:cNvSpPr/>
          <p:nvPr/>
        </p:nvSpPr>
        <p:spPr>
          <a:xfrm>
            <a:off x="5868881" y="2948204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나</a:t>
            </a:r>
            <a:endParaRPr lang="en-US" sz="54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6A4AF5D-BC72-4673-996B-17BFCD9AE539}"/>
              </a:ext>
            </a:extLst>
          </p:cNvPr>
          <p:cNvSpPr/>
          <p:nvPr/>
        </p:nvSpPr>
        <p:spPr>
          <a:xfrm>
            <a:off x="7329954" y="2948204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나</a:t>
            </a:r>
            <a:endParaRPr lang="en-US" sz="540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F2DCF9D-1984-4FF0-BE7D-80E4420E5734}"/>
              </a:ext>
            </a:extLst>
          </p:cNvPr>
          <p:cNvSpPr/>
          <p:nvPr/>
        </p:nvSpPr>
        <p:spPr>
          <a:xfrm>
            <a:off x="4098174" y="4978841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6C78D93-76F1-422F-B7C4-2A3FF7ECA4BC}"/>
              </a:ext>
            </a:extLst>
          </p:cNvPr>
          <p:cNvSpPr/>
          <p:nvPr/>
        </p:nvSpPr>
        <p:spPr>
          <a:xfrm>
            <a:off x="4736481" y="4978841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6257D92-5483-4CCF-B4C3-6CA21AD139AD}"/>
              </a:ext>
            </a:extLst>
          </p:cNvPr>
          <p:cNvSpPr/>
          <p:nvPr/>
        </p:nvSpPr>
        <p:spPr>
          <a:xfrm>
            <a:off x="5240444" y="4978841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B0307E04-F5A0-418A-88F9-9B4A5C41B5B7}"/>
              </a:ext>
            </a:extLst>
          </p:cNvPr>
          <p:cNvSpPr/>
          <p:nvPr/>
        </p:nvSpPr>
        <p:spPr>
          <a:xfrm>
            <a:off x="5757204" y="4978841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3D3F95F-CE27-4890-8C05-9C9B95F99B3F}"/>
              </a:ext>
            </a:extLst>
          </p:cNvPr>
          <p:cNvSpPr/>
          <p:nvPr/>
        </p:nvSpPr>
        <p:spPr>
          <a:xfrm>
            <a:off x="7195879" y="4978841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5BA1691-FBC2-474F-BD40-291F61DDE068}"/>
              </a:ext>
            </a:extLst>
          </p:cNvPr>
          <p:cNvSpPr/>
          <p:nvPr/>
        </p:nvSpPr>
        <p:spPr>
          <a:xfrm>
            <a:off x="7696835" y="4978841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0989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 animBg="1"/>
      <p:bldP spid="32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4478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ㄴ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172200" y="145732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ㅓ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73BF07A-F9D2-4FCC-B165-E28DB6CB6ED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87338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7A5ACE5-ABAE-4B22-B535-46CB35DA2784}"/>
              </a:ext>
            </a:extLst>
          </p:cNvPr>
          <p:cNvGrpSpPr/>
          <p:nvPr/>
        </p:nvGrpSpPr>
        <p:grpSpPr>
          <a:xfrm>
            <a:off x="72189" y="94358"/>
            <a:ext cx="12047621" cy="1160625"/>
            <a:chOff x="72189" y="94358"/>
            <a:chExt cx="12047621" cy="116062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0C03FD7-4283-40A9-9045-E4FB487155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189" y="94358"/>
              <a:ext cx="12047621" cy="1160625"/>
            </a:xfrm>
            <a:prstGeom prst="rect">
              <a:avLst/>
            </a:prstGeom>
            <a:ln w="88900" cap="sq" cmpd="thickThin">
              <a:solidFill>
                <a:srgbClr val="00CCF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683C86A-3D02-4FC8-8FFE-BD5D73B250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90880" y="174401"/>
              <a:ext cx="453291" cy="269085"/>
            </a:xfrm>
            <a:prstGeom prst="rect">
              <a:avLst/>
            </a:prstGeom>
          </p:spPr>
        </p:pic>
      </p:grpSp>
      <p:sp>
        <p:nvSpPr>
          <p:cNvPr id="2" name="모서리가 둥근 직사각형 1"/>
          <p:cNvSpPr/>
          <p:nvPr/>
        </p:nvSpPr>
        <p:spPr>
          <a:xfrm>
            <a:off x="3047999" y="1493964"/>
            <a:ext cx="6096000" cy="4343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GyeonggiTitleL Light" panose="02020403020101020101" pitchFamily="18" charset="-127"/>
                <a:ea typeface="GyeonggiTitleL Light" panose="02020403020101020101" pitchFamily="18" charset="-127"/>
              </a:rPr>
              <a:t>너</a:t>
            </a: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1544BDCF-C988-4C70-A990-AA7CA633B06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2866584-9936-454F-8771-54240E57C774}"/>
              </a:ext>
            </a:extLst>
          </p:cNvPr>
          <p:cNvSpPr/>
          <p:nvPr/>
        </p:nvSpPr>
        <p:spPr>
          <a:xfrm>
            <a:off x="244821" y="622348"/>
            <a:ext cx="865391" cy="553838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CE81FEA-2608-4B9D-AAC7-29868EB0339E}"/>
              </a:ext>
            </a:extLst>
          </p:cNvPr>
          <p:cNvSpPr/>
          <p:nvPr/>
        </p:nvSpPr>
        <p:spPr>
          <a:xfrm>
            <a:off x="3883587" y="16042"/>
            <a:ext cx="865391" cy="553838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1.48148E-6 L 0.29896 -0.0016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48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59259E-6 L 0.00143 0.0884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  <p:bldP spid="10" grpId="1" animBg="1"/>
      <p:bldP spid="11" grpId="0" animBg="1"/>
      <p:bldP spid="11" grpId="1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-2971800" y="1905000"/>
            <a:ext cx="2743200" cy="27432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0" dirty="0" err="1">
                <a:latin typeface="+mn-ea"/>
              </a:rPr>
              <a:t>ㄴ</a:t>
            </a:r>
            <a:endParaRPr lang="ko-KR" altLang="en-US" sz="20000" dirty="0">
              <a:latin typeface="+mn-ea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4572000" y="1295400"/>
            <a:ext cx="3561347" cy="388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모서리가 둥근 직사각형 3"/>
          <p:cNvSpPr/>
          <p:nvPr/>
        </p:nvSpPr>
        <p:spPr>
          <a:xfrm>
            <a:off x="4800600" y="1905000"/>
            <a:ext cx="2590800" cy="25908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700" dirty="0">
                <a:latin typeface="+mn-ea"/>
              </a:rPr>
              <a:t>너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4572000" y="1295400"/>
            <a:ext cx="3561347" cy="388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0" dirty="0">
                <a:latin typeface="+mn-ea"/>
              </a:rPr>
              <a:t>ㅓ</a:t>
            </a:r>
          </a:p>
        </p:txBody>
      </p:sp>
    </p:spTree>
    <p:extLst>
      <p:ext uri="{BB962C8B-B14F-4D97-AF65-F5344CB8AC3E}">
        <p14:creationId xmlns:p14="http://schemas.microsoft.com/office/powerpoint/2010/main" val="38419692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22222E-6 L 0.33333 2.22222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333 2.22222E-6 L 0.63125 -0.01111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46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0.34167 3.33333E-6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-2971800" y="1905000"/>
            <a:ext cx="2743200" cy="27432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 dirty="0">
                <a:latin typeface="+mn-ea"/>
              </a:rPr>
              <a:t>ㄱ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4572000" y="1295400"/>
            <a:ext cx="3593432" cy="388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" name="모서리가 둥근 직사각형 3"/>
          <p:cNvSpPr/>
          <p:nvPr/>
        </p:nvSpPr>
        <p:spPr>
          <a:xfrm>
            <a:off x="4800600" y="1905000"/>
            <a:ext cx="2590800" cy="25908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 dirty="0">
                <a:latin typeface="+mn-ea"/>
              </a:rPr>
              <a:t>거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4572000" y="1295400"/>
            <a:ext cx="3593432" cy="388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 dirty="0">
                <a:latin typeface="+mn-ea"/>
              </a:rPr>
              <a:t>ㅓ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22222E-6 L 0.33333 2.22222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333 2.22222E-6 L 0.63125 -0.01112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32" y="-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0.34167 3.33333E-6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185C83-F2F6-450A-BC77-C35F722E69DB}"/>
              </a:ext>
            </a:extLst>
          </p:cNvPr>
          <p:cNvSpPr txBox="1"/>
          <p:nvPr/>
        </p:nvSpPr>
        <p:spPr>
          <a:xfrm>
            <a:off x="0" y="2275"/>
            <a:ext cx="693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복습 게임 </a:t>
            </a:r>
            <a:r>
              <a:rPr lang="en-US" altLang="ko-KR" dirty="0"/>
              <a:t>: </a:t>
            </a:r>
            <a:r>
              <a:rPr lang="ko-KR" altLang="en-US" dirty="0"/>
              <a:t>이 번호는 어떤 글자이고 어떤 소리가 날까요</a:t>
            </a:r>
            <a:r>
              <a:rPr lang="en-US" altLang="ko-KR" dirty="0"/>
              <a:t>?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E9314FE-B5C2-4C57-90FF-D450E8FDBEF7}"/>
              </a:ext>
            </a:extLst>
          </p:cNvPr>
          <p:cNvGrpSpPr/>
          <p:nvPr/>
        </p:nvGrpSpPr>
        <p:grpSpPr>
          <a:xfrm>
            <a:off x="51654" y="1804264"/>
            <a:ext cx="12088691" cy="1140955"/>
            <a:chOff x="51654" y="1804264"/>
            <a:chExt cx="12088691" cy="114095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DB8A6C1-531B-4514-B34D-B40FF1BB20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654" y="1804264"/>
              <a:ext cx="12088691" cy="114095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4725D07-8877-4A96-899C-D7B4352A68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23690" y="1950369"/>
              <a:ext cx="538787" cy="2846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66402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-2971800" y="1905000"/>
            <a:ext cx="2743200" cy="27432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 dirty="0">
                <a:latin typeface="+mn-ea"/>
              </a:rPr>
              <a:t>ㅇ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4571999" y="1295400"/>
            <a:ext cx="3625517" cy="388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" name="모서리가 둥근 직사각형 3"/>
          <p:cNvSpPr/>
          <p:nvPr/>
        </p:nvSpPr>
        <p:spPr>
          <a:xfrm>
            <a:off x="4800600" y="1905000"/>
            <a:ext cx="2590800" cy="25908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 dirty="0">
                <a:latin typeface="+mn-ea"/>
              </a:rPr>
              <a:t>어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4571998" y="1295400"/>
            <a:ext cx="3625517" cy="388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 dirty="0">
                <a:latin typeface="+mn-ea"/>
              </a:rPr>
              <a:t>ㅓ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22222E-6 L 0.33333 2.22222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333 2.22222E-6 L 0.63125 -0.01111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9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0.34167 3.33333E-6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52400" y="4399941"/>
            <a:ext cx="1828800" cy="1600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너</a:t>
            </a:r>
          </a:p>
        </p:txBody>
      </p:sp>
      <p:sp>
        <p:nvSpPr>
          <p:cNvPr id="3" name="타원 2"/>
          <p:cNvSpPr/>
          <p:nvPr/>
        </p:nvSpPr>
        <p:spPr>
          <a:xfrm>
            <a:off x="1556083" y="2705709"/>
            <a:ext cx="2294021" cy="20955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400" dirty="0">
                <a:latin typeface="+mn-ea"/>
              </a:rPr>
              <a:t>너</a:t>
            </a:r>
          </a:p>
        </p:txBody>
      </p:sp>
      <p:sp>
        <p:nvSpPr>
          <p:cNvPr id="4" name="타원 3"/>
          <p:cNvSpPr/>
          <p:nvPr/>
        </p:nvSpPr>
        <p:spPr>
          <a:xfrm>
            <a:off x="4091739" y="1148676"/>
            <a:ext cx="3102142" cy="28956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4200" dirty="0">
                <a:latin typeface="+mn-ea"/>
              </a:rPr>
              <a:t>너</a:t>
            </a:r>
          </a:p>
        </p:txBody>
      </p:sp>
      <p:sp>
        <p:nvSpPr>
          <p:cNvPr id="5" name="타원 4"/>
          <p:cNvSpPr/>
          <p:nvPr/>
        </p:nvSpPr>
        <p:spPr>
          <a:xfrm>
            <a:off x="7435516" y="0"/>
            <a:ext cx="4219074" cy="3886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3000" dirty="0">
                <a:latin typeface="+mn-ea"/>
              </a:rPr>
              <a:t>너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E9D3887F-3A9A-4737-B4DB-777668ED49A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456322" y="280737"/>
            <a:ext cx="1828800" cy="1676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너</a:t>
            </a:r>
          </a:p>
        </p:txBody>
      </p:sp>
      <p:sp>
        <p:nvSpPr>
          <p:cNvPr id="3" name="타원 2"/>
          <p:cNvSpPr/>
          <p:nvPr/>
        </p:nvSpPr>
        <p:spPr>
          <a:xfrm>
            <a:off x="3939841" y="228600"/>
            <a:ext cx="1828800" cy="1676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거</a:t>
            </a:r>
          </a:p>
        </p:txBody>
      </p:sp>
      <p:sp>
        <p:nvSpPr>
          <p:cNvPr id="4" name="타원 3"/>
          <p:cNvSpPr/>
          <p:nvPr/>
        </p:nvSpPr>
        <p:spPr>
          <a:xfrm>
            <a:off x="8906878" y="220579"/>
            <a:ext cx="1828800" cy="167640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어</a:t>
            </a:r>
          </a:p>
        </p:txBody>
      </p:sp>
      <p:sp>
        <p:nvSpPr>
          <p:cNvPr id="5" name="타원 4"/>
          <p:cNvSpPr/>
          <p:nvPr/>
        </p:nvSpPr>
        <p:spPr>
          <a:xfrm>
            <a:off x="6423360" y="228600"/>
            <a:ext cx="1828800" cy="16764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더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74D72A84-BC88-44CE-8023-E0C1D2A0902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0.05532 L 0.00834 1.00879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" y="4766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85185E-6 L 1.04167E-6 1.06458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3218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44444E-6 L 2.91667E-6 1.06412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3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E3A1600E-EE3F-435A-96B8-FBA37D997CF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모서리가 둥근 직사각형 5">
            <a:extLst>
              <a:ext uri="{FF2B5EF4-FFF2-40B4-BE49-F238E27FC236}">
                <a16:creationId xmlns:a16="http://schemas.microsoft.com/office/drawing/2014/main" id="{4B8D5728-4842-41A5-AAE6-015B933A24AC}"/>
              </a:ext>
            </a:extLst>
          </p:cNvPr>
          <p:cNvSpPr/>
          <p:nvPr/>
        </p:nvSpPr>
        <p:spPr>
          <a:xfrm>
            <a:off x="2059926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너</a:t>
            </a:r>
          </a:p>
        </p:txBody>
      </p:sp>
      <p:sp>
        <p:nvSpPr>
          <p:cNvPr id="9" name="모서리가 둥근 직사각형 7">
            <a:extLst>
              <a:ext uri="{FF2B5EF4-FFF2-40B4-BE49-F238E27FC236}">
                <a16:creationId xmlns:a16="http://schemas.microsoft.com/office/drawing/2014/main" id="{AD695888-F14F-45C6-A937-671A357D8713}"/>
              </a:ext>
            </a:extLst>
          </p:cNvPr>
          <p:cNvSpPr/>
          <p:nvPr/>
        </p:nvSpPr>
        <p:spPr>
          <a:xfrm>
            <a:off x="8080195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리</a:t>
            </a:r>
          </a:p>
        </p:txBody>
      </p:sp>
      <p:sp>
        <p:nvSpPr>
          <p:cNvPr id="10" name="모서리가 둥근 직사각형 5">
            <a:extLst>
              <a:ext uri="{FF2B5EF4-FFF2-40B4-BE49-F238E27FC236}">
                <a16:creationId xmlns:a16="http://schemas.microsoft.com/office/drawing/2014/main" id="{99FE224F-092E-48E8-AA80-6ACD010C1E67}"/>
              </a:ext>
            </a:extLst>
          </p:cNvPr>
          <p:cNvSpPr/>
          <p:nvPr/>
        </p:nvSpPr>
        <p:spPr>
          <a:xfrm>
            <a:off x="5070060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구</a:t>
            </a:r>
          </a:p>
        </p:txBody>
      </p:sp>
      <p:pic>
        <p:nvPicPr>
          <p:cNvPr id="12" name="Picture 11" descr="A picture containing animal, drawing&#10;&#10;Description automatically generated">
            <a:extLst>
              <a:ext uri="{FF2B5EF4-FFF2-40B4-BE49-F238E27FC236}">
                <a16:creationId xmlns:a16="http://schemas.microsoft.com/office/drawing/2014/main" id="{7347D80E-AC66-4633-8F84-CE5201C3E0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660" y="698500"/>
            <a:ext cx="2514600" cy="21433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1">
                <a:lumMod val="50000"/>
              </a:schemeClr>
            </a:gs>
            <a:gs pos="0">
              <a:schemeClr val="bg1">
                <a:lumMod val="95000"/>
              </a:schemeClr>
            </a:gs>
            <a:gs pos="88000">
              <a:schemeClr val="bg1">
                <a:lumMod val="75000"/>
              </a:schemeClr>
            </a:gs>
            <a:gs pos="60000">
              <a:schemeClr val="bg1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4C9006-9DF0-4CF2-8823-78EB653D8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1821" y="0"/>
            <a:ext cx="4708358" cy="6153755"/>
          </a:xfrm>
          <a:prstGeom prst="rect">
            <a:avLst/>
          </a:prstGeom>
          <a:ln w="12700" cap="sq">
            <a:solidFill>
              <a:srgbClr val="0066CC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177BEB38-BBE2-43A1-8F5B-0DC77C811C87}"/>
              </a:ext>
            </a:extLst>
          </p:cNvPr>
          <p:cNvSpPr/>
          <p:nvPr/>
        </p:nvSpPr>
        <p:spPr>
          <a:xfrm>
            <a:off x="3988201" y="1911906"/>
            <a:ext cx="583557" cy="85424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ㄴ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C561FF3-B1EB-4E24-95E5-9030BCBA07B6}"/>
              </a:ext>
            </a:extLst>
          </p:cNvPr>
          <p:cNvSpPr/>
          <p:nvPr/>
        </p:nvSpPr>
        <p:spPr>
          <a:xfrm>
            <a:off x="4791321" y="1911906"/>
            <a:ext cx="583557" cy="85424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ㅓ</a:t>
            </a:r>
            <a:endParaRPr lang="en-US" sz="5400" dirty="0"/>
          </a:p>
        </p:txBody>
      </p:sp>
      <p:sp>
        <p:nvSpPr>
          <p:cNvPr id="29" name="Speech Bubble: Rectangle with Corners Rounded 28">
            <a:extLst>
              <a:ext uri="{FF2B5EF4-FFF2-40B4-BE49-F238E27FC236}">
                <a16:creationId xmlns:a16="http://schemas.microsoft.com/office/drawing/2014/main" id="{5DBBF533-291F-4102-9E4A-106485B49EAE}"/>
              </a:ext>
            </a:extLst>
          </p:cNvPr>
          <p:cNvSpPr/>
          <p:nvPr/>
        </p:nvSpPr>
        <p:spPr>
          <a:xfrm>
            <a:off x="1887293" y="1985120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87C9CEC-452A-4F9A-8116-4D27F5466BF5}"/>
              </a:ext>
            </a:extLst>
          </p:cNvPr>
          <p:cNvSpPr/>
          <p:nvPr/>
        </p:nvSpPr>
        <p:spPr>
          <a:xfrm>
            <a:off x="5435009" y="1855939"/>
            <a:ext cx="660024" cy="96617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ㄱ</a:t>
            </a:r>
            <a:endParaRPr lang="en-US" sz="540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565F40F-4F2B-4F04-B8C3-AFE83C5D1C45}"/>
              </a:ext>
            </a:extLst>
          </p:cNvPr>
          <p:cNvSpPr/>
          <p:nvPr/>
        </p:nvSpPr>
        <p:spPr>
          <a:xfrm>
            <a:off x="6095033" y="1855939"/>
            <a:ext cx="660024" cy="96617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ㅜ</a:t>
            </a:r>
            <a:endParaRPr lang="en-US" sz="54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6691922-BA1D-427E-B2C1-342136BF6ADF}"/>
              </a:ext>
            </a:extLst>
          </p:cNvPr>
          <p:cNvSpPr/>
          <p:nvPr/>
        </p:nvSpPr>
        <p:spPr>
          <a:xfrm>
            <a:off x="6909901" y="1855939"/>
            <a:ext cx="660024" cy="95338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ㄹ</a:t>
            </a:r>
            <a:endParaRPr lang="en-US" sz="540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9A3D174-7F85-4CD7-A769-E1A5321B804E}"/>
              </a:ext>
            </a:extLst>
          </p:cNvPr>
          <p:cNvSpPr/>
          <p:nvPr/>
        </p:nvSpPr>
        <p:spPr>
          <a:xfrm>
            <a:off x="7569925" y="1855939"/>
            <a:ext cx="660024" cy="95338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81830B5-96CD-4036-9E1C-BD8869E55709}"/>
              </a:ext>
            </a:extLst>
          </p:cNvPr>
          <p:cNvSpPr/>
          <p:nvPr/>
        </p:nvSpPr>
        <p:spPr>
          <a:xfrm>
            <a:off x="4499542" y="3001880"/>
            <a:ext cx="583557" cy="85424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너</a:t>
            </a:r>
            <a:endParaRPr lang="en-US" sz="5400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802C5F0-7B2B-4DBD-A2AA-C0A3A8F3B5E9}"/>
              </a:ext>
            </a:extLst>
          </p:cNvPr>
          <p:cNvSpPr/>
          <p:nvPr/>
        </p:nvSpPr>
        <p:spPr>
          <a:xfrm>
            <a:off x="5841488" y="3001880"/>
            <a:ext cx="583557" cy="85424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구</a:t>
            </a:r>
            <a:endParaRPr lang="en-US" sz="5400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65DFFA1-2AA2-4D3F-A228-684ADD766A22}"/>
              </a:ext>
            </a:extLst>
          </p:cNvPr>
          <p:cNvSpPr/>
          <p:nvPr/>
        </p:nvSpPr>
        <p:spPr>
          <a:xfrm>
            <a:off x="7183434" y="3001880"/>
            <a:ext cx="583557" cy="85424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리</a:t>
            </a:r>
            <a:endParaRPr lang="en-US" sz="5400" dirty="0"/>
          </a:p>
        </p:txBody>
      </p:sp>
      <p:sp>
        <p:nvSpPr>
          <p:cNvPr id="39" name="Speech Bubble: Rectangle with Corners Rounded 38">
            <a:extLst>
              <a:ext uri="{FF2B5EF4-FFF2-40B4-BE49-F238E27FC236}">
                <a16:creationId xmlns:a16="http://schemas.microsoft.com/office/drawing/2014/main" id="{2694CA47-1EF6-4F39-AF27-EE1FE2062D11}"/>
              </a:ext>
            </a:extLst>
          </p:cNvPr>
          <p:cNvSpPr/>
          <p:nvPr/>
        </p:nvSpPr>
        <p:spPr>
          <a:xfrm>
            <a:off x="1887292" y="3001880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40" name="Speech Bubble: Rectangle with Corners Rounded 39">
            <a:extLst>
              <a:ext uri="{FF2B5EF4-FFF2-40B4-BE49-F238E27FC236}">
                <a16:creationId xmlns:a16="http://schemas.microsoft.com/office/drawing/2014/main" id="{6868D562-14E9-434D-A163-B1D833BCD19F}"/>
              </a:ext>
            </a:extLst>
          </p:cNvPr>
          <p:cNvSpPr/>
          <p:nvPr/>
        </p:nvSpPr>
        <p:spPr>
          <a:xfrm>
            <a:off x="529389" y="4873947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99A3D53-7821-468D-8BD2-4780CBF0E0FA}"/>
              </a:ext>
            </a:extLst>
          </p:cNvPr>
          <p:cNvSpPr/>
          <p:nvPr/>
        </p:nvSpPr>
        <p:spPr>
          <a:xfrm>
            <a:off x="4326613" y="4873947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0F1C2721-6707-4924-9F93-4469511A3A37}"/>
              </a:ext>
            </a:extLst>
          </p:cNvPr>
          <p:cNvSpPr/>
          <p:nvPr/>
        </p:nvSpPr>
        <p:spPr>
          <a:xfrm>
            <a:off x="4865891" y="4873947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755892C8-20D3-4C44-9ECC-14CB65E7E126}"/>
              </a:ext>
            </a:extLst>
          </p:cNvPr>
          <p:cNvSpPr/>
          <p:nvPr/>
        </p:nvSpPr>
        <p:spPr>
          <a:xfrm>
            <a:off x="5344922" y="4873947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4BF4D7EF-FD2F-42B2-B3DF-AACF8B662FCA}"/>
              </a:ext>
            </a:extLst>
          </p:cNvPr>
          <p:cNvSpPr/>
          <p:nvPr/>
        </p:nvSpPr>
        <p:spPr>
          <a:xfrm>
            <a:off x="5819047" y="4873947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67A4BB61-F5FD-42F7-BFFB-996D6C2D1924}"/>
              </a:ext>
            </a:extLst>
          </p:cNvPr>
          <p:cNvSpPr/>
          <p:nvPr/>
        </p:nvSpPr>
        <p:spPr>
          <a:xfrm>
            <a:off x="6670061" y="4873947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A137556-4C89-437B-A12E-D1A083EEE859}"/>
              </a:ext>
            </a:extLst>
          </p:cNvPr>
          <p:cNvSpPr/>
          <p:nvPr/>
        </p:nvSpPr>
        <p:spPr>
          <a:xfrm>
            <a:off x="7206856" y="4873947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8383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7" grpId="0" animBg="1"/>
      <p:bldP spid="48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343400" y="196215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ㄴ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4267200" y="33528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ㅗ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F78483B1-4228-4AB6-B67D-73C7FCE233A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8813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D8F9116-7AF6-44FB-92FC-E3833751AAF2}"/>
              </a:ext>
            </a:extLst>
          </p:cNvPr>
          <p:cNvGrpSpPr/>
          <p:nvPr/>
        </p:nvGrpSpPr>
        <p:grpSpPr>
          <a:xfrm>
            <a:off x="72189" y="96675"/>
            <a:ext cx="12047621" cy="1160625"/>
            <a:chOff x="72189" y="96675"/>
            <a:chExt cx="12047621" cy="116062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E99EBF2-CA27-44B7-8E9C-59F7BCF78E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189" y="96675"/>
              <a:ext cx="12047621" cy="1160625"/>
            </a:xfrm>
            <a:prstGeom prst="rect">
              <a:avLst/>
            </a:prstGeom>
            <a:ln w="88900" cap="sq" cmpd="thickThin">
              <a:solidFill>
                <a:srgbClr val="00CCF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C794204-5C55-4A8D-9F82-926C4B67FA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06646" y="174398"/>
              <a:ext cx="453291" cy="269085"/>
            </a:xfrm>
            <a:prstGeom prst="rect">
              <a:avLst/>
            </a:prstGeom>
          </p:spPr>
        </p:pic>
      </p:grpSp>
      <p:sp>
        <p:nvSpPr>
          <p:cNvPr id="2" name="모서리가 둥근 직사각형 1"/>
          <p:cNvSpPr/>
          <p:nvPr/>
        </p:nvSpPr>
        <p:spPr>
          <a:xfrm>
            <a:off x="3047999" y="1257300"/>
            <a:ext cx="6096000" cy="4343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lvl="1" algn="ctr">
              <a:defRPr/>
            </a:pPr>
            <a:r>
              <a:rPr lang="ko-KR" altLang="en-US" sz="25000" dirty="0">
                <a:latin typeface="+mn-ea"/>
              </a:rPr>
              <a:t>노</a:t>
            </a: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48F04F-14FA-47ED-94AD-2CE5FA584DF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F62010C-CB7B-412C-B238-4ABB57B4CFE2}"/>
              </a:ext>
            </a:extLst>
          </p:cNvPr>
          <p:cNvSpPr/>
          <p:nvPr/>
        </p:nvSpPr>
        <p:spPr>
          <a:xfrm>
            <a:off x="244821" y="624666"/>
            <a:ext cx="865391" cy="555610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8B27BB8-0A73-4638-9857-A78188BE52D5}"/>
              </a:ext>
            </a:extLst>
          </p:cNvPr>
          <p:cNvSpPr/>
          <p:nvPr/>
        </p:nvSpPr>
        <p:spPr>
          <a:xfrm>
            <a:off x="5946852" y="18360"/>
            <a:ext cx="865391" cy="555610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1.48148E-6 L 0.46888 -0.003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38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96296E-6 L 0.00143 0.08842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8" grpId="1" animBg="1"/>
      <p:bldP spid="9" grpId="0" animBg="1"/>
      <p:bldP spid="9" grpId="1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990600" y="-3276600"/>
            <a:ext cx="2743200" cy="27432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0" dirty="0" err="1">
                <a:latin typeface="+mn-ea"/>
              </a:rPr>
              <a:t>ㄴ</a:t>
            </a:r>
            <a:endParaRPr lang="ko-KR" altLang="en-US" sz="20000" dirty="0">
              <a:latin typeface="+mn-ea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4876800" y="1905000"/>
            <a:ext cx="3048000" cy="3200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0" dirty="0" err="1">
                <a:latin typeface="헤움햇살162" pitchFamily="18" charset="-127"/>
                <a:ea typeface="헤움햇살162" pitchFamily="18" charset="-127"/>
              </a:rPr>
              <a:t>ㅗ</a:t>
            </a:r>
            <a:endParaRPr lang="ko-KR" altLang="en-US" sz="20000" dirty="0">
              <a:latin typeface="헤움햇살162" pitchFamily="18" charset="-127"/>
              <a:ea typeface="헤움햇살162" pitchFamily="18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5181600" y="2286000"/>
            <a:ext cx="2438400" cy="24384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700" dirty="0">
                <a:latin typeface="+mn-ea"/>
              </a:rPr>
              <a:t>노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4876800" y="1905000"/>
            <a:ext cx="3048000" cy="32926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0" dirty="0" err="1">
                <a:latin typeface="+mn-ea"/>
              </a:rPr>
              <a:t>ㅗ</a:t>
            </a:r>
            <a:endParaRPr lang="ko-KR" altLang="en-US" sz="20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877532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22222E-6 L 0.1 0.4555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22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 0.45556 L 0.33958 0.78889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50" y="16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3 -1.11111E-6 L 0.325 0.25556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00" y="12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990600" y="-3276600"/>
            <a:ext cx="2743200" cy="27432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 dirty="0">
                <a:latin typeface="+mn-ea"/>
              </a:rPr>
              <a:t>ㄱ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4876800" y="1905000"/>
            <a:ext cx="3048000" cy="3200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>
                <a:latin typeface="헤움햇살162"/>
                <a:ea typeface="헤움햇살162"/>
              </a:rPr>
              <a:t>ㅗ</a:t>
            </a:r>
          </a:p>
        </p:txBody>
      </p:sp>
      <p:sp>
        <p:nvSpPr>
          <p:cNvPr id="5" name="모서리가 둥근 직사각형 4"/>
          <p:cNvSpPr/>
          <p:nvPr/>
        </p:nvSpPr>
        <p:spPr>
          <a:xfrm>
            <a:off x="5181600" y="2286000"/>
            <a:ext cx="2438400" cy="24384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 dirty="0">
                <a:latin typeface="+mn-ea"/>
              </a:rPr>
              <a:t>고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4876800" y="1905000"/>
            <a:ext cx="3048000" cy="32923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 dirty="0">
                <a:latin typeface="+mn-ea"/>
              </a:rPr>
              <a:t>ㅗ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22222E-6 L 0.1 0.4555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 0.45556 L 0.33958 0.78889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50" y="16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3 -1.11111E-6 L 0.325 0.25556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990600" y="-3276600"/>
            <a:ext cx="2743200" cy="27432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 dirty="0">
                <a:latin typeface="+mn-ea"/>
              </a:rPr>
              <a:t>ㅇ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4876800" y="1905000"/>
            <a:ext cx="3048000" cy="3200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>
                <a:latin typeface="헤움햇살162"/>
                <a:ea typeface="헤움햇살162"/>
              </a:rPr>
              <a:t>ㅗ</a:t>
            </a:r>
          </a:p>
        </p:txBody>
      </p:sp>
      <p:sp>
        <p:nvSpPr>
          <p:cNvPr id="5" name="모서리가 둥근 직사각형 4"/>
          <p:cNvSpPr/>
          <p:nvPr/>
        </p:nvSpPr>
        <p:spPr>
          <a:xfrm>
            <a:off x="5181600" y="2286000"/>
            <a:ext cx="2438400" cy="24384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 dirty="0">
                <a:latin typeface="+mn-ea"/>
              </a:rPr>
              <a:t>오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4876800" y="1905000"/>
            <a:ext cx="3048000" cy="32923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 dirty="0">
                <a:latin typeface="+mn-ea"/>
              </a:rPr>
              <a:t>ㅗ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22222E-6 L 0.1 0.4555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 0.45556 L 0.33958 0.78889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50" y="16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3 -1.11111E-6 L 0.325 0.25556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1238A739-BDBD-4C23-8A95-D3DE65747267}"/>
              </a:ext>
            </a:extLst>
          </p:cNvPr>
          <p:cNvGrpSpPr/>
          <p:nvPr/>
        </p:nvGrpSpPr>
        <p:grpSpPr>
          <a:xfrm>
            <a:off x="3043237" y="0"/>
            <a:ext cx="6105525" cy="6143625"/>
            <a:chOff x="-108660" y="64818"/>
            <a:chExt cx="6105525" cy="614362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675C8C0-AB99-4302-8AD9-249D7302135C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5AB488C-4DE5-42AC-A1CB-210B12ED2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19B9C1F-B255-47F1-BEA9-F9B35CEEDD00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CA7EBBB-12A8-4A0F-B284-D4056937C4F3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3A0444E-1E77-4F2A-A629-6FD7560CAEF2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86E06A7-EC53-46C3-BEDC-312D23D216D1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D1D5A8F-5A1B-496D-9630-E63F92E8AE66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731308E-25E8-451D-943E-609D158C6E62}"/>
              </a:ext>
            </a:extLst>
          </p:cNvPr>
          <p:cNvGrpSpPr/>
          <p:nvPr/>
        </p:nvGrpSpPr>
        <p:grpSpPr>
          <a:xfrm>
            <a:off x="8040000" y="439200"/>
            <a:ext cx="1872000" cy="1764000"/>
            <a:chOff x="8040000" y="439200"/>
            <a:chExt cx="1872000" cy="1764000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B78A8066-4EEE-4448-9ADC-EF49514B14C3}"/>
                </a:ext>
              </a:extLst>
            </p:cNvPr>
            <p:cNvSpPr/>
            <p:nvPr/>
          </p:nvSpPr>
          <p:spPr>
            <a:xfrm>
              <a:off x="8040000" y="439200"/>
              <a:ext cx="1872000" cy="1764000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3074" name="Picture 2" descr="School Bag Clipart">
              <a:extLst>
                <a:ext uri="{FF2B5EF4-FFF2-40B4-BE49-F238E27FC236}">
                  <a16:creationId xmlns:a16="http://schemas.microsoft.com/office/drawing/2014/main" id="{CAD1EF56-898E-4E6B-A337-232DF2420E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81479" y="507269"/>
              <a:ext cx="1411273" cy="14641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D0F944D-2861-44C3-B19B-715181DBE160}"/>
              </a:ext>
            </a:extLst>
          </p:cNvPr>
          <p:cNvGrpSpPr/>
          <p:nvPr/>
        </p:nvGrpSpPr>
        <p:grpSpPr>
          <a:xfrm>
            <a:off x="8472472" y="2547000"/>
            <a:ext cx="1872000" cy="1764000"/>
            <a:chOff x="8472472" y="2547000"/>
            <a:chExt cx="1872000" cy="1764000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4D6994CF-C992-4850-9C82-B4E48390FC8F}"/>
                </a:ext>
              </a:extLst>
            </p:cNvPr>
            <p:cNvSpPr/>
            <p:nvPr/>
          </p:nvSpPr>
          <p:spPr>
            <a:xfrm>
              <a:off x="8472472" y="2547000"/>
              <a:ext cx="1872000" cy="1764000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4" name="Picture 3" descr="A close up of a logo&#10;&#10;Description automatically generated">
              <a:extLst>
                <a:ext uri="{FF2B5EF4-FFF2-40B4-BE49-F238E27FC236}">
                  <a16:creationId xmlns:a16="http://schemas.microsoft.com/office/drawing/2014/main" id="{855325AF-7D15-4216-B44A-B4092EBC6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6710" y="2776178"/>
              <a:ext cx="1309465" cy="1252341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A326575-2C8A-4631-9E43-1967D1D5DACB}"/>
              </a:ext>
            </a:extLst>
          </p:cNvPr>
          <p:cNvGrpSpPr/>
          <p:nvPr/>
        </p:nvGrpSpPr>
        <p:grpSpPr>
          <a:xfrm>
            <a:off x="8472471" y="4689140"/>
            <a:ext cx="2234052" cy="1260140"/>
            <a:chOff x="8472471" y="4689140"/>
            <a:chExt cx="2234052" cy="1260140"/>
          </a:xfrm>
        </p:grpSpPr>
        <p:sp>
          <p:nvSpPr>
            <p:cNvPr id="38" name="Speech Bubble: Rectangle with Corners Rounded 37">
              <a:extLst>
                <a:ext uri="{FF2B5EF4-FFF2-40B4-BE49-F238E27FC236}">
                  <a16:creationId xmlns:a16="http://schemas.microsoft.com/office/drawing/2014/main" id="{35FBA90D-D11D-4504-995E-E8DE83574326}"/>
                </a:ext>
              </a:extLst>
            </p:cNvPr>
            <p:cNvSpPr/>
            <p:nvPr/>
          </p:nvSpPr>
          <p:spPr>
            <a:xfrm>
              <a:off x="8472471" y="4689140"/>
              <a:ext cx="2234052" cy="1260140"/>
            </a:xfrm>
            <a:prstGeom prst="wedgeRoundRectCallout">
              <a:avLst>
                <a:gd name="adj1" fmla="val -99199"/>
                <a:gd name="adj2" fmla="val -16889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" name="Picture 5" descr="A close up of food&#10;&#10;Description automatically generated">
              <a:extLst>
                <a:ext uri="{FF2B5EF4-FFF2-40B4-BE49-F238E27FC236}">
                  <a16:creationId xmlns:a16="http://schemas.microsoft.com/office/drawing/2014/main" id="{31CA2995-5943-4BD7-B9AD-61223B4F98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122" y="4875588"/>
              <a:ext cx="1626750" cy="102868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F1621BF-69A3-4325-8BE5-4BE7C0E36F91}"/>
              </a:ext>
            </a:extLst>
          </p:cNvPr>
          <p:cNvGrpSpPr/>
          <p:nvPr/>
        </p:nvGrpSpPr>
        <p:grpSpPr>
          <a:xfrm>
            <a:off x="1682795" y="4433312"/>
            <a:ext cx="2126046" cy="1440160"/>
            <a:chOff x="1682795" y="4433312"/>
            <a:chExt cx="2126046" cy="1440160"/>
          </a:xfrm>
        </p:grpSpPr>
        <p:sp>
          <p:nvSpPr>
            <p:cNvPr id="39" name="Speech Bubble: Rectangle with Corners Rounded 38">
              <a:extLst>
                <a:ext uri="{FF2B5EF4-FFF2-40B4-BE49-F238E27FC236}">
                  <a16:creationId xmlns:a16="http://schemas.microsoft.com/office/drawing/2014/main" id="{75657E5A-E580-4B2C-B930-001E6F38F565}"/>
                </a:ext>
              </a:extLst>
            </p:cNvPr>
            <p:cNvSpPr/>
            <p:nvPr/>
          </p:nvSpPr>
          <p:spPr>
            <a:xfrm>
              <a:off x="1682795" y="4433312"/>
              <a:ext cx="2126046" cy="1440160"/>
            </a:xfrm>
            <a:prstGeom prst="wedgeRoundRectCallout">
              <a:avLst>
                <a:gd name="adj1" fmla="val 25504"/>
                <a:gd name="adj2" fmla="val -680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8" name="Picture 7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0F7DA481-7C1D-440F-AD11-4F5D4C2836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2196" y="4756018"/>
              <a:ext cx="1387243" cy="873963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EC8CE50-EA5E-42E3-8ABC-F48AE8639AFF}"/>
              </a:ext>
            </a:extLst>
          </p:cNvPr>
          <p:cNvGrpSpPr/>
          <p:nvPr/>
        </p:nvGrpSpPr>
        <p:grpSpPr>
          <a:xfrm>
            <a:off x="1847528" y="1665000"/>
            <a:ext cx="1872000" cy="1764000"/>
            <a:chOff x="1847528" y="1665000"/>
            <a:chExt cx="1872000" cy="1764000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8ACC2B7F-976F-4CF2-8478-F2D3F952E56E}"/>
                </a:ext>
              </a:extLst>
            </p:cNvPr>
            <p:cNvSpPr/>
            <p:nvPr/>
          </p:nvSpPr>
          <p:spPr>
            <a:xfrm>
              <a:off x="1847528" y="1665000"/>
              <a:ext cx="1872000" cy="1764000"/>
            </a:xfrm>
            <a:prstGeom prst="wedgeRoundRectCallout">
              <a:avLst>
                <a:gd name="adj1" fmla="val 72356"/>
                <a:gd name="adj2" fmla="val -27613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235936F-7C30-4F6E-A6B2-C43332370CE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5363" y="1904468"/>
              <a:ext cx="1285064" cy="1285064"/>
            </a:xfrm>
            <a:prstGeom prst="rect">
              <a:avLst/>
            </a:prstGeom>
          </p:spPr>
        </p:pic>
      </p:grpSp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8036464" y="439200"/>
            <a:ext cx="1879072" cy="1764000"/>
          </a:xfrm>
          <a:prstGeom prst="wedgeRoundRectCallout">
            <a:avLst>
              <a:gd name="adj1" fmla="val -68960"/>
              <a:gd name="adj2" fmla="val 13346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M Medium"/>
                <a:ea typeface="경기천년제목M Medium"/>
              </a:rPr>
              <a:t>가</a:t>
            </a:r>
          </a:p>
        </p:txBody>
      </p:sp>
      <p:sp>
        <p:nvSpPr>
          <p:cNvPr id="51" name="Speech Bubble: Rectangle with Corners Rounded 50">
            <a:extLst>
              <a:ext uri="{FF2B5EF4-FFF2-40B4-BE49-F238E27FC236}">
                <a16:creationId xmlns:a16="http://schemas.microsoft.com/office/drawing/2014/main" id="{A80B3F07-98E5-48E5-8980-4E295740B947}"/>
              </a:ext>
            </a:extLst>
          </p:cNvPr>
          <p:cNvSpPr/>
          <p:nvPr/>
        </p:nvSpPr>
        <p:spPr>
          <a:xfrm>
            <a:off x="8465399" y="2570527"/>
            <a:ext cx="1879072" cy="1764000"/>
          </a:xfrm>
          <a:prstGeom prst="wedgeRoundRectCallout">
            <a:avLst>
              <a:gd name="adj1" fmla="val -68960"/>
              <a:gd name="adj2" fmla="val 13346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M Medium"/>
                <a:ea typeface="경기천년제목M Medium"/>
              </a:rPr>
              <a:t>거</a:t>
            </a:r>
          </a:p>
        </p:txBody>
      </p:sp>
      <p:sp>
        <p:nvSpPr>
          <p:cNvPr id="52" name="Speech Bubble: Rectangle with Corners Rounded 51">
            <a:extLst>
              <a:ext uri="{FF2B5EF4-FFF2-40B4-BE49-F238E27FC236}">
                <a16:creationId xmlns:a16="http://schemas.microsoft.com/office/drawing/2014/main" id="{3A9586B6-2B49-42AC-955C-E50812A00186}"/>
              </a:ext>
            </a:extLst>
          </p:cNvPr>
          <p:cNvSpPr/>
          <p:nvPr/>
        </p:nvSpPr>
        <p:spPr>
          <a:xfrm>
            <a:off x="8258690" y="4643998"/>
            <a:ext cx="2447833" cy="1382163"/>
          </a:xfrm>
          <a:prstGeom prst="wedgeRoundRectCallout">
            <a:avLst>
              <a:gd name="adj1" fmla="val -83387"/>
              <a:gd name="adj2" fmla="val -14727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고</a:t>
            </a:r>
          </a:p>
        </p:txBody>
      </p:sp>
      <p:sp>
        <p:nvSpPr>
          <p:cNvPr id="53" name="Speech Bubble: Rectangle with Corners Rounded 52">
            <a:extLst>
              <a:ext uri="{FF2B5EF4-FFF2-40B4-BE49-F238E27FC236}">
                <a16:creationId xmlns:a16="http://schemas.microsoft.com/office/drawing/2014/main" id="{1FB8E039-3835-496C-9DC9-A75F91529789}"/>
              </a:ext>
            </a:extLst>
          </p:cNvPr>
          <p:cNvSpPr/>
          <p:nvPr/>
        </p:nvSpPr>
        <p:spPr>
          <a:xfrm>
            <a:off x="1520138" y="4433312"/>
            <a:ext cx="2334559" cy="1440160"/>
          </a:xfrm>
          <a:prstGeom prst="wedgeRoundRectCallout">
            <a:avLst>
              <a:gd name="adj1" fmla="val 25504"/>
              <a:gd name="adj2" fmla="val -68060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구</a:t>
            </a:r>
          </a:p>
        </p:txBody>
      </p:sp>
      <p:sp>
        <p:nvSpPr>
          <p:cNvPr id="54" name="Speech Bubble: Rectangle with Corners Rounded 53">
            <a:extLst>
              <a:ext uri="{FF2B5EF4-FFF2-40B4-BE49-F238E27FC236}">
                <a16:creationId xmlns:a16="http://schemas.microsoft.com/office/drawing/2014/main" id="{8BDC06EF-45BF-4A2D-9715-A21A9E7D4B60}"/>
              </a:ext>
            </a:extLst>
          </p:cNvPr>
          <p:cNvSpPr/>
          <p:nvPr/>
        </p:nvSpPr>
        <p:spPr>
          <a:xfrm>
            <a:off x="1849818" y="1660542"/>
            <a:ext cx="1879072" cy="1764000"/>
          </a:xfrm>
          <a:prstGeom prst="wedgeRoundRectCallout">
            <a:avLst>
              <a:gd name="adj1" fmla="val 72356"/>
              <a:gd name="adj2" fmla="val -2761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기</a:t>
            </a:r>
          </a:p>
        </p:txBody>
      </p:sp>
    </p:spTree>
    <p:extLst>
      <p:ext uri="{BB962C8B-B14F-4D97-AF65-F5344CB8AC3E}">
        <p14:creationId xmlns:p14="http://schemas.microsoft.com/office/powerpoint/2010/main" val="33205852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 animBg="1"/>
      <p:bldP spid="52" grpId="0" animBg="1"/>
      <p:bldP spid="53" grpId="0" animBg="1"/>
      <p:bldP spid="54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9870743" y="4209704"/>
            <a:ext cx="2159000" cy="19050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노</a:t>
            </a:r>
          </a:p>
        </p:txBody>
      </p:sp>
      <p:sp>
        <p:nvSpPr>
          <p:cNvPr id="3" name="타원 2"/>
          <p:cNvSpPr/>
          <p:nvPr/>
        </p:nvSpPr>
        <p:spPr>
          <a:xfrm>
            <a:off x="7804671" y="2481049"/>
            <a:ext cx="2578574" cy="2362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5000" dirty="0">
                <a:latin typeface="+mn-ea"/>
              </a:rPr>
              <a:t>노</a:t>
            </a:r>
          </a:p>
        </p:txBody>
      </p:sp>
      <p:sp>
        <p:nvSpPr>
          <p:cNvPr id="4" name="타원 3"/>
          <p:cNvSpPr/>
          <p:nvPr/>
        </p:nvSpPr>
        <p:spPr>
          <a:xfrm>
            <a:off x="4678339" y="918949"/>
            <a:ext cx="3353938" cy="3124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 dirty="0">
                <a:latin typeface="+mn-ea"/>
              </a:rPr>
              <a:t>노</a:t>
            </a:r>
          </a:p>
        </p:txBody>
      </p:sp>
      <p:sp>
        <p:nvSpPr>
          <p:cNvPr id="5" name="타원 4"/>
          <p:cNvSpPr/>
          <p:nvPr/>
        </p:nvSpPr>
        <p:spPr>
          <a:xfrm>
            <a:off x="397349" y="0"/>
            <a:ext cx="4126458" cy="38100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노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4CBE9A6-82CD-436F-8C1E-1384DEFADA2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 override="childStyle"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2061975-3411-4D8D-9824-920F41AF4E64}"/>
              </a:ext>
            </a:extLst>
          </p:cNvPr>
          <p:cNvSpPr txBox="1"/>
          <p:nvPr/>
        </p:nvSpPr>
        <p:spPr>
          <a:xfrm>
            <a:off x="0" y="15678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노</a:t>
            </a:r>
            <a:r>
              <a:rPr lang="en-US" altLang="ko-KR" dirty="0"/>
              <a:t>”</a:t>
            </a:r>
            <a:r>
              <a:rPr lang="ko-KR" altLang="en-US" dirty="0"/>
              <a:t>가 나오면 박수 한 번</a:t>
            </a:r>
            <a:r>
              <a:rPr lang="en-US" altLang="ko-KR" dirty="0"/>
              <a:t>!</a:t>
            </a:r>
            <a:endParaRPr lang="en-US" dirty="0"/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BFD3885D-3C57-41FE-B384-29E304136F3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432E691-47E5-4CB1-A695-87330C826C59}"/>
              </a:ext>
            </a:extLst>
          </p:cNvPr>
          <p:cNvGrpSpPr/>
          <p:nvPr/>
        </p:nvGrpSpPr>
        <p:grpSpPr>
          <a:xfrm>
            <a:off x="878305" y="3112169"/>
            <a:ext cx="2598820" cy="2598820"/>
            <a:chOff x="878305" y="3112169"/>
            <a:chExt cx="2598820" cy="2598820"/>
          </a:xfrm>
        </p:grpSpPr>
        <p:pic>
          <p:nvPicPr>
            <p:cNvPr id="11" name="Graphic 10" descr="Clapping hands">
              <a:extLst>
                <a:ext uri="{FF2B5EF4-FFF2-40B4-BE49-F238E27FC236}">
                  <a16:creationId xmlns:a16="http://schemas.microsoft.com/office/drawing/2014/main" id="{0F0C1EA0-46A7-4753-95FE-42522AB052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8305" y="3112169"/>
              <a:ext cx="2598820" cy="259882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7DF87B5-2305-4617-AE21-2AD15B41C758}"/>
                </a:ext>
              </a:extLst>
            </p:cNvPr>
            <p:cNvSpPr txBox="1"/>
            <p:nvPr/>
          </p:nvSpPr>
          <p:spPr>
            <a:xfrm>
              <a:off x="1616241" y="4411579"/>
              <a:ext cx="89835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b="1" dirty="0">
                  <a:solidFill>
                    <a:srgbClr val="00B050"/>
                  </a:solidFill>
                </a:rPr>
                <a:t>노</a:t>
              </a:r>
              <a:endParaRPr lang="en-US" sz="5400" b="1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6C100C7-F071-4ACE-9F98-D1765C4E6D01}"/>
              </a:ext>
            </a:extLst>
          </p:cNvPr>
          <p:cNvGrpSpPr/>
          <p:nvPr/>
        </p:nvGrpSpPr>
        <p:grpSpPr>
          <a:xfrm>
            <a:off x="3060032" y="2274424"/>
            <a:ext cx="2598820" cy="2598820"/>
            <a:chOff x="878305" y="3112169"/>
            <a:chExt cx="2598820" cy="2598820"/>
          </a:xfrm>
        </p:grpSpPr>
        <p:pic>
          <p:nvPicPr>
            <p:cNvPr id="15" name="Graphic 14" descr="Clapping hands">
              <a:extLst>
                <a:ext uri="{FF2B5EF4-FFF2-40B4-BE49-F238E27FC236}">
                  <a16:creationId xmlns:a16="http://schemas.microsoft.com/office/drawing/2014/main" id="{3BEC32E6-06DF-4776-951C-B67DC8E47F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8305" y="3112169"/>
              <a:ext cx="2598820" cy="259882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2CAB67C-2B52-40AE-B53F-EDF8A4E18254}"/>
                </a:ext>
              </a:extLst>
            </p:cNvPr>
            <p:cNvSpPr txBox="1"/>
            <p:nvPr/>
          </p:nvSpPr>
          <p:spPr>
            <a:xfrm>
              <a:off x="1616241" y="4411579"/>
              <a:ext cx="89835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b="1" dirty="0">
                  <a:solidFill>
                    <a:srgbClr val="00B050"/>
                  </a:solidFill>
                </a:rPr>
                <a:t>고</a:t>
              </a:r>
              <a:endParaRPr lang="en-US" sz="5400" b="1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AF548B0-853B-4DE4-B493-D08887FA3F0A}"/>
              </a:ext>
            </a:extLst>
          </p:cNvPr>
          <p:cNvGrpSpPr/>
          <p:nvPr/>
        </p:nvGrpSpPr>
        <p:grpSpPr>
          <a:xfrm>
            <a:off x="5289885" y="2466929"/>
            <a:ext cx="2598820" cy="2598820"/>
            <a:chOff x="878305" y="3112169"/>
            <a:chExt cx="2598820" cy="2598820"/>
          </a:xfrm>
        </p:grpSpPr>
        <p:pic>
          <p:nvPicPr>
            <p:cNvPr id="18" name="Graphic 17" descr="Clapping hands">
              <a:extLst>
                <a:ext uri="{FF2B5EF4-FFF2-40B4-BE49-F238E27FC236}">
                  <a16:creationId xmlns:a16="http://schemas.microsoft.com/office/drawing/2014/main" id="{9D2F4D78-4394-4453-A29C-4D19F765F6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8305" y="3112169"/>
              <a:ext cx="2598820" cy="2598820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BE1ED66-A6D0-462E-A3D1-54B07649AC53}"/>
                </a:ext>
              </a:extLst>
            </p:cNvPr>
            <p:cNvSpPr txBox="1"/>
            <p:nvPr/>
          </p:nvSpPr>
          <p:spPr>
            <a:xfrm>
              <a:off x="1616241" y="4411579"/>
              <a:ext cx="89835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b="1" dirty="0">
                  <a:solidFill>
                    <a:srgbClr val="00B050"/>
                  </a:solidFill>
                </a:rPr>
                <a:t>노</a:t>
              </a:r>
              <a:endParaRPr lang="en-US" sz="5400" b="1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34D03CC-C787-473B-8731-872A626A7450}"/>
              </a:ext>
            </a:extLst>
          </p:cNvPr>
          <p:cNvGrpSpPr/>
          <p:nvPr/>
        </p:nvGrpSpPr>
        <p:grpSpPr>
          <a:xfrm>
            <a:off x="7102645" y="975014"/>
            <a:ext cx="2598820" cy="2598820"/>
            <a:chOff x="878305" y="3112169"/>
            <a:chExt cx="2598820" cy="2598820"/>
          </a:xfrm>
        </p:grpSpPr>
        <p:pic>
          <p:nvPicPr>
            <p:cNvPr id="21" name="Graphic 20" descr="Clapping hands">
              <a:extLst>
                <a:ext uri="{FF2B5EF4-FFF2-40B4-BE49-F238E27FC236}">
                  <a16:creationId xmlns:a16="http://schemas.microsoft.com/office/drawing/2014/main" id="{93D67AA7-79E9-4F99-B073-4396DB35B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8305" y="3112169"/>
              <a:ext cx="2598820" cy="259882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D2E22F-92D0-4749-B915-A3C1311655C4}"/>
                </a:ext>
              </a:extLst>
            </p:cNvPr>
            <p:cNvSpPr txBox="1"/>
            <p:nvPr/>
          </p:nvSpPr>
          <p:spPr>
            <a:xfrm>
              <a:off x="1616241" y="4411579"/>
              <a:ext cx="89835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b="1" dirty="0">
                  <a:solidFill>
                    <a:srgbClr val="00B050"/>
                  </a:solidFill>
                </a:rPr>
                <a:t>도</a:t>
              </a:r>
              <a:endParaRPr lang="en-US" sz="5400" b="1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CBB98D2-E7AA-44F2-AAB0-166528ED03F8}"/>
              </a:ext>
            </a:extLst>
          </p:cNvPr>
          <p:cNvGrpSpPr/>
          <p:nvPr/>
        </p:nvGrpSpPr>
        <p:grpSpPr>
          <a:xfrm>
            <a:off x="9280367" y="493750"/>
            <a:ext cx="2598820" cy="2598820"/>
            <a:chOff x="878305" y="3112169"/>
            <a:chExt cx="2598820" cy="2598820"/>
          </a:xfrm>
        </p:grpSpPr>
        <p:pic>
          <p:nvPicPr>
            <p:cNvPr id="24" name="Graphic 23" descr="Clapping hands">
              <a:extLst>
                <a:ext uri="{FF2B5EF4-FFF2-40B4-BE49-F238E27FC236}">
                  <a16:creationId xmlns:a16="http://schemas.microsoft.com/office/drawing/2014/main" id="{F35B8D83-3DC3-466D-B85B-F6B3FB1E44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8305" y="3112169"/>
              <a:ext cx="2598820" cy="2598820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1AB51A8-9652-4A50-AF9F-0967DE461D07}"/>
                </a:ext>
              </a:extLst>
            </p:cNvPr>
            <p:cNvSpPr txBox="1"/>
            <p:nvPr/>
          </p:nvSpPr>
          <p:spPr>
            <a:xfrm>
              <a:off x="1616241" y="4411579"/>
              <a:ext cx="89835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b="1" dirty="0">
                  <a:solidFill>
                    <a:srgbClr val="00B050"/>
                  </a:solidFill>
                </a:rPr>
                <a:t>노</a:t>
              </a:r>
              <a:endParaRPr lang="en-US" sz="5400" b="1" dirty="0">
                <a:solidFill>
                  <a:srgbClr val="00B050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66687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>
                <a:solidFill>
                  <a:schemeClr val="tx1"/>
                </a:solidFill>
              </a:rPr>
              <a:t>ㄴ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4419600" y="330517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ㅜ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4DA7C93C-DDAB-4B81-B33E-A26A09D4B9C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3814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7684622-1960-4A74-B972-5CC0B8D01772}"/>
              </a:ext>
            </a:extLst>
          </p:cNvPr>
          <p:cNvGrpSpPr/>
          <p:nvPr/>
        </p:nvGrpSpPr>
        <p:grpSpPr>
          <a:xfrm>
            <a:off x="112294" y="110400"/>
            <a:ext cx="12031579" cy="1159079"/>
            <a:chOff x="112294" y="110400"/>
            <a:chExt cx="12031579" cy="1159079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9E672B3-64C2-442D-9D99-AF09BD0C72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2294" y="110400"/>
              <a:ext cx="12031579" cy="1159079"/>
            </a:xfrm>
            <a:prstGeom prst="rect">
              <a:avLst/>
            </a:prstGeom>
            <a:ln w="88900" cap="sq" cmpd="thickThin">
              <a:solidFill>
                <a:srgbClr val="00CCF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36478C8-27DF-4F53-B78E-84AE457B8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06646" y="190164"/>
              <a:ext cx="453291" cy="269085"/>
            </a:xfrm>
            <a:prstGeom prst="rect">
              <a:avLst/>
            </a:prstGeom>
          </p:spPr>
        </p:pic>
      </p:grpSp>
      <p:sp>
        <p:nvSpPr>
          <p:cNvPr id="2" name="모서리가 둥근 직사각형 1"/>
          <p:cNvSpPr/>
          <p:nvPr/>
        </p:nvSpPr>
        <p:spPr>
          <a:xfrm>
            <a:off x="3048000" y="1475292"/>
            <a:ext cx="6096000" cy="4343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GyeonggiTitleL Light" panose="02020403020101020101" pitchFamily="18" charset="-127"/>
                <a:ea typeface="GyeonggiTitleL Light" panose="02020403020101020101" pitchFamily="18" charset="-127"/>
              </a:rPr>
              <a:t>누</a:t>
            </a: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E609114D-EA92-41E5-B3D1-FC24B20BC0C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ADBFC83-5527-4127-9D7E-ECD2B526F81E}"/>
              </a:ext>
            </a:extLst>
          </p:cNvPr>
          <p:cNvSpPr/>
          <p:nvPr/>
        </p:nvSpPr>
        <p:spPr>
          <a:xfrm>
            <a:off x="284927" y="638390"/>
            <a:ext cx="864238" cy="534509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112ED67-409B-4666-B18D-96188F4AD7AA}"/>
              </a:ext>
            </a:extLst>
          </p:cNvPr>
          <p:cNvSpPr/>
          <p:nvPr/>
        </p:nvSpPr>
        <p:spPr>
          <a:xfrm>
            <a:off x="8053638" y="32084"/>
            <a:ext cx="864238" cy="534509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4.44444E-6 L 0.63816 -0.0050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901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48148E-6 L 0.00144 0.08842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9" grpId="1" animBg="1"/>
      <p:bldP spid="10" grpId="0" animBg="1"/>
      <p:bldP spid="10" grpId="1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990600" y="-3276600"/>
            <a:ext cx="2743200" cy="27432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0" dirty="0" err="1">
                <a:latin typeface="+mn-ea"/>
              </a:rPr>
              <a:t>ㄴ</a:t>
            </a:r>
            <a:endParaRPr lang="ko-KR" altLang="en-US" sz="20000" dirty="0">
              <a:latin typeface="+mn-ea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5181600" y="2286000"/>
            <a:ext cx="2438400" cy="24384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700" dirty="0">
                <a:latin typeface="+mn-ea"/>
              </a:rPr>
              <a:t>누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4352925" y="1695450"/>
            <a:ext cx="3486150" cy="3467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0" dirty="0" err="1">
                <a:latin typeface="+mn-ea"/>
              </a:rPr>
              <a:t>ㅜ</a:t>
            </a:r>
            <a:endParaRPr lang="ko-KR" altLang="en-US" sz="20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325233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2.22222E-6 L 0.03281 0.4916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1" y="24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281 0.49166 L 0.33958 0.78889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26" y="14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3 -1.11111E-6 L 0.325 0.25556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00" y="12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990600" y="-3276600"/>
            <a:ext cx="2743200" cy="27432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 dirty="0">
                <a:latin typeface="+mn-ea"/>
              </a:rPr>
              <a:t>ㄱ</a:t>
            </a:r>
          </a:p>
        </p:txBody>
      </p:sp>
      <p:sp>
        <p:nvSpPr>
          <p:cNvPr id="5" name="모서리가 둥근 직사각형 4"/>
          <p:cNvSpPr/>
          <p:nvPr/>
        </p:nvSpPr>
        <p:spPr>
          <a:xfrm>
            <a:off x="5181600" y="2286000"/>
            <a:ext cx="2438400" cy="24384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 dirty="0">
                <a:latin typeface="+mn-ea"/>
              </a:rPr>
              <a:t>구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4333875" y="1790700"/>
            <a:ext cx="3524250" cy="342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 dirty="0">
                <a:latin typeface="+mn-ea"/>
              </a:rPr>
              <a:t>ㅜ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2.22222E-6 L 0.02813 0.45833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" y="2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813 0.45833 L 0.33959 0.78889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73" y="16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3 -1.11111E-6 L 0.325 0.25556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990600" y="-3276600"/>
            <a:ext cx="2743200" cy="27432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 dirty="0">
                <a:latin typeface="+mn-ea"/>
              </a:rPr>
              <a:t>ㅇ</a:t>
            </a:r>
          </a:p>
        </p:txBody>
      </p:sp>
      <p:sp>
        <p:nvSpPr>
          <p:cNvPr id="5" name="모서리가 둥근 직사각형 4"/>
          <p:cNvSpPr/>
          <p:nvPr/>
        </p:nvSpPr>
        <p:spPr>
          <a:xfrm>
            <a:off x="5181600" y="2286000"/>
            <a:ext cx="2438400" cy="24384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 dirty="0">
                <a:latin typeface="+mn-ea"/>
              </a:rPr>
              <a:t>우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4324350" y="1704975"/>
            <a:ext cx="3543300" cy="34480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 dirty="0">
                <a:latin typeface="+mn-ea"/>
              </a:rPr>
              <a:t>ㅜ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2.22222E-6 L 0.03594 0.4638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23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594 0.46389 L 0.275 0.75278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53" y="1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3 -1.11111E-6 L 0.325 0.25556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9883678" y="54078"/>
            <a:ext cx="2116667" cy="17462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누</a:t>
            </a:r>
          </a:p>
        </p:txBody>
      </p:sp>
      <p:sp>
        <p:nvSpPr>
          <p:cNvPr id="3" name="타원 2"/>
          <p:cNvSpPr/>
          <p:nvPr/>
        </p:nvSpPr>
        <p:spPr>
          <a:xfrm>
            <a:off x="7254834" y="575149"/>
            <a:ext cx="2362200" cy="21653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누</a:t>
            </a:r>
          </a:p>
        </p:txBody>
      </p:sp>
      <p:sp>
        <p:nvSpPr>
          <p:cNvPr id="4" name="타원 3"/>
          <p:cNvSpPr/>
          <p:nvPr/>
        </p:nvSpPr>
        <p:spPr>
          <a:xfrm>
            <a:off x="3964380" y="1182935"/>
            <a:ext cx="3023810" cy="28638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 dirty="0">
                <a:latin typeface="+mn-ea"/>
              </a:rPr>
              <a:t>누</a:t>
            </a:r>
          </a:p>
        </p:txBody>
      </p:sp>
      <p:sp>
        <p:nvSpPr>
          <p:cNvPr id="5" name="타원 4"/>
          <p:cNvSpPr/>
          <p:nvPr/>
        </p:nvSpPr>
        <p:spPr>
          <a:xfrm>
            <a:off x="0" y="2452318"/>
            <a:ext cx="4038600" cy="373062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누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07D24EA-DB3A-4C09-B37E-505F7159B0F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724400" y="228600"/>
            <a:ext cx="2590800" cy="21336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900" dirty="0">
                <a:latin typeface="+mn-ea"/>
              </a:rPr>
              <a:t>ㄴ</a:t>
            </a:r>
            <a:endParaRPr lang="en-US" sz="13900" dirty="0">
              <a:latin typeface="+mn-ea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676400" y="4495800"/>
            <a:ext cx="1981200" cy="16764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700" dirty="0">
                <a:latin typeface="+mn-ea"/>
              </a:rPr>
              <a:t>ㅏ</a:t>
            </a:r>
            <a:endParaRPr lang="en-US" sz="9700" dirty="0">
              <a:latin typeface="+mn-ea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8420100" y="4495800"/>
            <a:ext cx="1981200" cy="16764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700" dirty="0">
                <a:latin typeface="+mn-ea"/>
              </a:rPr>
              <a:t>ㅗ</a:t>
            </a:r>
            <a:endParaRPr lang="en-US" sz="9700" dirty="0">
              <a:latin typeface="+mn-ea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172200" y="4495800"/>
            <a:ext cx="1981200" cy="16764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700" dirty="0">
                <a:latin typeface="+mn-ea"/>
              </a:rPr>
              <a:t>ㅓ</a:t>
            </a:r>
            <a:endParaRPr lang="en-US" sz="9700" dirty="0">
              <a:latin typeface="+mn-ea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924300" y="4495800"/>
            <a:ext cx="1981200" cy="16764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700" dirty="0">
                <a:latin typeface="+mn-ea"/>
              </a:rPr>
              <a:t>ㅜ</a:t>
            </a:r>
            <a:endParaRPr lang="en-US" sz="9700" dirty="0">
              <a:latin typeface="+mn-ea"/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33C3578-2FBA-4FCC-8539-57252750F32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2.22222E-6 L 0.43125 -0.6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63" y="-3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0.00047 L -0.27188 -0.31158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94" y="-1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0047 L 0.08125 -0.58889 " pathEditMode="relative" rAng="0" ptsTypes="AA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62" y="-29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3.75E-6 4.81481E-6 L 0.09063 -0.35556 " pathEditMode="fixed" rAng="0" ptsTypes="AA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92" y="-17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3276600" y="3962400"/>
            <a:ext cx="2286000" cy="20574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비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6858000" y="3962400"/>
            <a:ext cx="2286000" cy="20574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>
                <a:latin typeface="+mn-ea"/>
              </a:rPr>
              <a:t>누</a:t>
            </a:r>
            <a:endParaRPr lang="ko-KR" altLang="en-US" sz="9600" dirty="0">
              <a:latin typeface="+mn-ea"/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0AED5349-63C5-4122-A80C-31EF49A3676E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" name="Picture 7" descr="A picture containing clock&#10;&#10;Description automatically generated">
            <a:extLst>
              <a:ext uri="{FF2B5EF4-FFF2-40B4-BE49-F238E27FC236}">
                <a16:creationId xmlns:a16="http://schemas.microsoft.com/office/drawing/2014/main" id="{CAE6C408-2198-4C55-AA53-3F9F27667D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551" y="1072859"/>
            <a:ext cx="2748898" cy="15334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6816B7-80B0-478F-A272-3952F3DDAA7F}"/>
              </a:ext>
            </a:extLst>
          </p:cNvPr>
          <p:cNvSpPr txBox="1"/>
          <p:nvPr/>
        </p:nvSpPr>
        <p:spPr>
          <a:xfrm>
            <a:off x="2225337" y="2823100"/>
            <a:ext cx="8078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srgbClr val="C00000"/>
                </a:solidFill>
              </a:rPr>
              <a:t>나냐너녀노뇨누뉴느니</a:t>
            </a:r>
            <a:r>
              <a:rPr lang="ko-KR" altLang="en-US" sz="4000" dirty="0"/>
              <a:t>를 배워요</a:t>
            </a:r>
            <a:endParaRPr lang="en-US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A53CE5-AED0-45A2-B9CE-329BA292A331}"/>
              </a:ext>
            </a:extLst>
          </p:cNvPr>
          <p:cNvSpPr txBox="1"/>
          <p:nvPr/>
        </p:nvSpPr>
        <p:spPr>
          <a:xfrm>
            <a:off x="2331868" y="1837678"/>
            <a:ext cx="78301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/>
              <a:t>자음 </a:t>
            </a:r>
            <a:r>
              <a:rPr lang="en-US" altLang="ko-KR" sz="4000" dirty="0"/>
              <a:t>“</a:t>
            </a:r>
            <a:r>
              <a:rPr lang="ko-KR" altLang="en-US" sz="4400" b="1" dirty="0">
                <a:solidFill>
                  <a:srgbClr val="0070C0"/>
                </a:solidFill>
              </a:rPr>
              <a:t>ㄴ</a:t>
            </a:r>
            <a:r>
              <a:rPr lang="ko-KR" altLang="en-US" sz="4000" dirty="0"/>
              <a:t>“</a:t>
            </a:r>
            <a:r>
              <a:rPr lang="en-US" altLang="ko-KR" sz="4000" dirty="0"/>
              <a:t>+</a:t>
            </a:r>
            <a:r>
              <a:rPr lang="ko-KR" altLang="en-US" sz="4000" dirty="0"/>
              <a:t>ㅏㅑㅓㅕㅗㅛㅜㅠㅡㅣ</a:t>
            </a:r>
            <a:endParaRPr lang="en-US" sz="40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3973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20000"/>
                <a:lumOff val="80000"/>
              </a:schemeClr>
            </a:gs>
            <a:gs pos="80000">
              <a:schemeClr val="accent4">
                <a:lumMod val="40000"/>
                <a:lumOff val="60000"/>
              </a:schemeClr>
            </a:gs>
            <a:gs pos="64000">
              <a:schemeClr val="accent4">
                <a:lumMod val="60000"/>
                <a:lumOff val="40000"/>
              </a:schemeClr>
            </a:gs>
            <a:gs pos="100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083DD708-F6FA-4618-A8E0-EFC1DC698BF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5F5CD16-B5A9-4043-BEEE-FAE1592123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142" y="0"/>
            <a:ext cx="4771715" cy="6182943"/>
          </a:xfrm>
          <a:prstGeom prst="rect">
            <a:avLst/>
          </a:prstGeom>
          <a:ln w="12700" cap="sq">
            <a:solidFill>
              <a:srgbClr val="0066FF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13BD145-65AA-4EFE-8FDB-08B5C600B4EB}"/>
              </a:ext>
            </a:extLst>
          </p:cNvPr>
          <p:cNvSpPr/>
          <p:nvPr/>
        </p:nvSpPr>
        <p:spPr>
          <a:xfrm>
            <a:off x="4152497" y="1732620"/>
            <a:ext cx="490074" cy="7669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ㅂ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3D32E6-2201-460F-956C-E68CA4A42E60}"/>
              </a:ext>
            </a:extLst>
          </p:cNvPr>
          <p:cNvSpPr/>
          <p:nvPr/>
        </p:nvSpPr>
        <p:spPr>
          <a:xfrm>
            <a:off x="5336700" y="1732620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7553D62-132B-466D-B81B-7464856FB59B}"/>
              </a:ext>
            </a:extLst>
          </p:cNvPr>
          <p:cNvSpPr/>
          <p:nvPr/>
        </p:nvSpPr>
        <p:spPr>
          <a:xfrm>
            <a:off x="6391759" y="1732620"/>
            <a:ext cx="490074" cy="6703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ㄴ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C011A09-FDE1-4BC1-BD4C-50A3E72BCBBC}"/>
              </a:ext>
            </a:extLst>
          </p:cNvPr>
          <p:cNvSpPr/>
          <p:nvPr/>
        </p:nvSpPr>
        <p:spPr>
          <a:xfrm>
            <a:off x="7436808" y="1732620"/>
            <a:ext cx="490074" cy="6703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ㅜ</a:t>
            </a:r>
            <a:endParaRPr lang="en-US" sz="5400" dirty="0"/>
          </a:p>
        </p:txBody>
      </p:sp>
      <p:sp>
        <p:nvSpPr>
          <p:cNvPr id="23" name="Speech Bubble: Rectangle with Corners Rounded 22">
            <a:extLst>
              <a:ext uri="{FF2B5EF4-FFF2-40B4-BE49-F238E27FC236}">
                <a16:creationId xmlns:a16="http://schemas.microsoft.com/office/drawing/2014/main" id="{7FA8C261-2D0A-455A-94C6-3F4D7A25AE05}"/>
              </a:ext>
            </a:extLst>
          </p:cNvPr>
          <p:cNvSpPr/>
          <p:nvPr/>
        </p:nvSpPr>
        <p:spPr>
          <a:xfrm>
            <a:off x="1829296" y="1917648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230F0E9-37E6-4045-8968-3B97C3FA9F9A}"/>
              </a:ext>
            </a:extLst>
          </p:cNvPr>
          <p:cNvSpPr/>
          <p:nvPr/>
        </p:nvSpPr>
        <p:spPr>
          <a:xfrm>
            <a:off x="6946734" y="2949429"/>
            <a:ext cx="490074" cy="6703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누</a:t>
            </a:r>
            <a:endParaRPr lang="en-US" sz="54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8E79DEE-D008-4236-85FE-1590E61BDBE2}"/>
              </a:ext>
            </a:extLst>
          </p:cNvPr>
          <p:cNvSpPr/>
          <p:nvPr/>
        </p:nvSpPr>
        <p:spPr>
          <a:xfrm>
            <a:off x="4830082" y="2949429"/>
            <a:ext cx="490074" cy="6703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비</a:t>
            </a:r>
            <a:endParaRPr lang="en-US" sz="5400" dirty="0"/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2CE208BC-CB1A-4EAB-9630-EDE0234DB999}"/>
              </a:ext>
            </a:extLst>
          </p:cNvPr>
          <p:cNvSpPr/>
          <p:nvPr/>
        </p:nvSpPr>
        <p:spPr>
          <a:xfrm>
            <a:off x="1829296" y="3001875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27" name="Speech Bubble: Rectangle with Corners Rounded 26">
            <a:extLst>
              <a:ext uri="{FF2B5EF4-FFF2-40B4-BE49-F238E27FC236}">
                <a16:creationId xmlns:a16="http://schemas.microsoft.com/office/drawing/2014/main" id="{8061C74C-9B25-44E9-8001-54D6DFCD4CF1}"/>
              </a:ext>
            </a:extLst>
          </p:cNvPr>
          <p:cNvSpPr/>
          <p:nvPr/>
        </p:nvSpPr>
        <p:spPr>
          <a:xfrm>
            <a:off x="529389" y="4969116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9DA12062-11FC-45EB-AB88-D360219EF37C}"/>
              </a:ext>
            </a:extLst>
          </p:cNvPr>
          <p:cNvSpPr/>
          <p:nvPr/>
        </p:nvSpPr>
        <p:spPr>
          <a:xfrm>
            <a:off x="4400245" y="4969116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CA677C3-CCAE-4870-8F3E-25DEABF63C9E}"/>
              </a:ext>
            </a:extLst>
          </p:cNvPr>
          <p:cNvSpPr/>
          <p:nvPr/>
        </p:nvSpPr>
        <p:spPr>
          <a:xfrm>
            <a:off x="4844930" y="4955460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F39306B-0F46-4533-BD9E-8C92390540F8}"/>
              </a:ext>
            </a:extLst>
          </p:cNvPr>
          <p:cNvSpPr/>
          <p:nvPr/>
        </p:nvSpPr>
        <p:spPr>
          <a:xfrm>
            <a:off x="5336700" y="4969116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E0F482B-5353-46E0-8B7D-04BE3DFA6DB3}"/>
              </a:ext>
            </a:extLst>
          </p:cNvPr>
          <p:cNvSpPr/>
          <p:nvPr/>
        </p:nvSpPr>
        <p:spPr>
          <a:xfrm>
            <a:off x="7306368" y="4955460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3292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1" grpId="0"/>
      <p:bldP spid="22" grpId="0"/>
      <p:bldP spid="23" grpId="0" animBg="1"/>
      <p:bldP spid="24" grpId="0"/>
      <p:bldP spid="25" grpId="0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3716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ㄴ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286500" y="13716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ㅣ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D33DCF7-2C42-46DA-8963-9E294AA0178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6474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397CC99-36EB-43E2-9348-B163B34F1FF8}"/>
              </a:ext>
            </a:extLst>
          </p:cNvPr>
          <p:cNvGrpSpPr/>
          <p:nvPr/>
        </p:nvGrpSpPr>
        <p:grpSpPr>
          <a:xfrm>
            <a:off x="32083" y="113071"/>
            <a:ext cx="12159917" cy="1171443"/>
            <a:chOff x="32083" y="113071"/>
            <a:chExt cx="12159917" cy="117144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15B47F7-FF74-4D83-B146-92D0DB60A9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083" y="113071"/>
              <a:ext cx="12159917" cy="1171443"/>
            </a:xfrm>
            <a:prstGeom prst="rect">
              <a:avLst/>
            </a:prstGeom>
            <a:ln w="88900" cap="sq" cmpd="thickThin">
              <a:solidFill>
                <a:srgbClr val="00CCF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7592419-57D4-48F5-BDA8-91E0CF27F7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06646" y="190164"/>
              <a:ext cx="453291" cy="269085"/>
            </a:xfrm>
            <a:prstGeom prst="rect">
              <a:avLst/>
            </a:prstGeom>
          </p:spPr>
        </p:pic>
      </p:grpSp>
      <p:sp>
        <p:nvSpPr>
          <p:cNvPr id="2" name="모서리가 둥근 직사각형 1"/>
          <p:cNvSpPr/>
          <p:nvPr/>
        </p:nvSpPr>
        <p:spPr>
          <a:xfrm>
            <a:off x="3047999" y="1495629"/>
            <a:ext cx="6096000" cy="4343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니</a:t>
            </a: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2BF06CE8-94E9-4A2B-9D8D-1EF129631C7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57E2EBD-18C5-4377-9EEE-72ACFC4C6A4D}"/>
              </a:ext>
            </a:extLst>
          </p:cNvPr>
          <p:cNvSpPr/>
          <p:nvPr/>
        </p:nvSpPr>
        <p:spPr>
          <a:xfrm>
            <a:off x="204716" y="641061"/>
            <a:ext cx="873457" cy="61401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82DCB4F-2CBA-459E-B83C-DEF7F4BB042B}"/>
              </a:ext>
            </a:extLst>
          </p:cNvPr>
          <p:cNvSpPr/>
          <p:nvPr/>
        </p:nvSpPr>
        <p:spPr>
          <a:xfrm>
            <a:off x="11113827" y="34755"/>
            <a:ext cx="873457" cy="61401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44444E-6 L 0.89454 -0.0020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727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48148E-6 L 0.00143 0.08842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9" grpId="1" animBg="1"/>
      <p:bldP spid="10" grpId="0" animBg="1"/>
      <p:bldP spid="10" grpId="1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-2971800" y="1905000"/>
            <a:ext cx="2743200" cy="27432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0" dirty="0" err="1">
                <a:latin typeface="+mn-ea"/>
              </a:rPr>
              <a:t>ㄴ</a:t>
            </a:r>
            <a:endParaRPr lang="ko-KR" altLang="en-US" sz="20000" dirty="0">
              <a:latin typeface="+mn-ea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4800600" y="1905000"/>
            <a:ext cx="2590800" cy="25908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700" dirty="0" err="1">
                <a:latin typeface="+mn-ea"/>
              </a:rPr>
              <a:t>니</a:t>
            </a:r>
            <a:endParaRPr lang="ko-KR" altLang="en-US" sz="16700" dirty="0">
              <a:latin typeface="+mn-ea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4636168" y="1485900"/>
            <a:ext cx="2983832" cy="388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0" dirty="0" err="1">
                <a:latin typeface="+mn-ea"/>
              </a:rPr>
              <a:t>ㅣ</a:t>
            </a:r>
            <a:endParaRPr lang="ko-KR" altLang="en-US" sz="20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284861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22222E-6 L 0.33333 2.22222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333 2.22222E-6 L 0.63125 -0.01111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0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0.34167 3.33333E-6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-2971800" y="1905000"/>
            <a:ext cx="2743200" cy="27432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0" dirty="0">
                <a:latin typeface="+mn-ea"/>
              </a:rPr>
              <a:t>ㄱ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4800600" y="1905000"/>
            <a:ext cx="2590800" cy="25908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700" dirty="0">
                <a:latin typeface="+mn-ea"/>
              </a:rPr>
              <a:t>기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4572000" y="1485900"/>
            <a:ext cx="3048000" cy="388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0" dirty="0" err="1">
                <a:latin typeface="+mn-ea"/>
              </a:rPr>
              <a:t>ㅣ</a:t>
            </a:r>
            <a:endParaRPr lang="ko-KR" altLang="en-US" sz="20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74042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22222E-6 L 0.33333 2.22222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333 2.22222E-6 L 0.63125 -0.01111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1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0.34167 3.33333E-6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-2971800" y="1905000"/>
            <a:ext cx="2743200" cy="27432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0" dirty="0">
                <a:latin typeface="+mn-ea"/>
              </a:rPr>
              <a:t>ㅇ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4800600" y="1905000"/>
            <a:ext cx="2590800" cy="25908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700" dirty="0">
                <a:latin typeface="+mn-ea"/>
              </a:rPr>
              <a:t>이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4572000" y="1333500"/>
            <a:ext cx="3048000" cy="388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0" dirty="0" err="1">
                <a:latin typeface="+mn-ea"/>
              </a:rPr>
              <a:t>ㅣ</a:t>
            </a:r>
            <a:endParaRPr lang="ko-KR" altLang="en-US" sz="20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347523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22222E-6 L 0.33333 2.22222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333 2.22222E-6 L 0.63125 -0.01111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96" y="-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0.34167 3.33333E-6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42374" y="2647950"/>
            <a:ext cx="1800726" cy="15621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니</a:t>
            </a:r>
          </a:p>
        </p:txBody>
      </p:sp>
      <p:sp>
        <p:nvSpPr>
          <p:cNvPr id="3" name="타원 2"/>
          <p:cNvSpPr/>
          <p:nvPr/>
        </p:nvSpPr>
        <p:spPr>
          <a:xfrm>
            <a:off x="2077934" y="2350407"/>
            <a:ext cx="2334126" cy="215718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니</a:t>
            </a:r>
          </a:p>
        </p:txBody>
      </p:sp>
      <p:sp>
        <p:nvSpPr>
          <p:cNvPr id="4" name="타원 3"/>
          <p:cNvSpPr/>
          <p:nvPr/>
        </p:nvSpPr>
        <p:spPr>
          <a:xfrm>
            <a:off x="4546895" y="1981200"/>
            <a:ext cx="3209925" cy="28956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8000" dirty="0">
                <a:latin typeface="+mn-ea"/>
              </a:rPr>
              <a:t>니</a:t>
            </a:r>
          </a:p>
        </p:txBody>
      </p:sp>
      <p:sp>
        <p:nvSpPr>
          <p:cNvPr id="5" name="타원 4"/>
          <p:cNvSpPr/>
          <p:nvPr/>
        </p:nvSpPr>
        <p:spPr>
          <a:xfrm>
            <a:off x="7891655" y="1497168"/>
            <a:ext cx="4219575" cy="38481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니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5ECF490-CAFB-4860-868F-49892F8DC5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47700" y="2521117"/>
            <a:ext cx="1447800" cy="12192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latin typeface="+mn-ea"/>
              </a:rPr>
              <a:t>니</a:t>
            </a:r>
            <a:endParaRPr lang="en-US" sz="5400" dirty="0">
              <a:latin typeface="+mn-ea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8610600" y="2330617"/>
            <a:ext cx="1905000" cy="1600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0" dirty="0">
                <a:latin typeface="+mn-ea"/>
              </a:rPr>
              <a:t>니</a:t>
            </a:r>
            <a:endParaRPr lang="en-US" sz="10000" dirty="0">
              <a:latin typeface="+mn-ea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191500" y="1901742"/>
            <a:ext cx="2743200" cy="2057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5000">
                <a:latin typeface="+mn-ea"/>
              </a:rPr>
              <a:t>니</a:t>
            </a:r>
            <a:endParaRPr lang="en-US" sz="15000" dirty="0">
              <a:latin typeface="+mn-ea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734300" y="1454317"/>
            <a:ext cx="3657600" cy="33528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5000" dirty="0">
                <a:latin typeface="+mn-ea"/>
              </a:rPr>
              <a:t>니</a:t>
            </a:r>
            <a:endParaRPr lang="en-US" sz="25000" dirty="0">
              <a:latin typeface="+mn-ea"/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F4318B6-F699-468C-90B3-E433A87E484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B16DC822-C2E5-49F5-A13E-82E1FEC173BA}"/>
              </a:ext>
            </a:extLst>
          </p:cNvPr>
          <p:cNvSpPr/>
          <p:nvPr/>
        </p:nvSpPr>
        <p:spPr>
          <a:xfrm>
            <a:off x="12998169" y="334903"/>
            <a:ext cx="6099958" cy="5591628"/>
          </a:xfrm>
          <a:prstGeom prst="roundRect">
            <a:avLst/>
          </a:prstGeom>
          <a:solidFill>
            <a:srgbClr val="FF505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0" dirty="0">
                <a:latin typeface="+mn-ea"/>
              </a:rPr>
              <a:t>니</a:t>
            </a:r>
            <a:endParaRPr lang="en-US" sz="36000" dirty="0">
              <a:latin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48148E-6 L -0.67084 0.00556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42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81481E-6 L -0.675 0.00556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750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48148E-6 L -0.64688 0.00208 " pathEditMode="relative" rAng="0" ptsTypes="AA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344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35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39 -0.58773 L -1.07552 0.00208 " pathEditMode="relative" rAng="0" ptsTypes="AA">
                                      <p:cBhvr>
                                        <p:cTn id="41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971" y="29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C93A8FF9-C320-47CB-8A12-37C6D054FBC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 descr="A close up of a basket&#10;&#10;Description automatically generated">
            <a:extLst>
              <a:ext uri="{FF2B5EF4-FFF2-40B4-BE49-F238E27FC236}">
                <a16:creationId xmlns:a16="http://schemas.microsoft.com/office/drawing/2014/main" id="{67D30E10-4788-45CC-8035-3937074E9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885" y="403494"/>
            <a:ext cx="2286000" cy="2811741"/>
          </a:xfrm>
          <a:prstGeom prst="rect">
            <a:avLst/>
          </a:prstGeom>
        </p:spPr>
      </p:pic>
      <p:sp>
        <p:nvSpPr>
          <p:cNvPr id="9" name="모서리가 둥근 직사각형 5">
            <a:extLst>
              <a:ext uri="{FF2B5EF4-FFF2-40B4-BE49-F238E27FC236}">
                <a16:creationId xmlns:a16="http://schemas.microsoft.com/office/drawing/2014/main" id="{2A1DB637-8792-433A-9500-587A1E201170}"/>
              </a:ext>
            </a:extLst>
          </p:cNvPr>
          <p:cNvSpPr/>
          <p:nvPr/>
        </p:nvSpPr>
        <p:spPr>
          <a:xfrm>
            <a:off x="2059926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바</a:t>
            </a:r>
          </a:p>
        </p:txBody>
      </p:sp>
      <p:sp>
        <p:nvSpPr>
          <p:cNvPr id="10" name="모서리가 둥근 직사각형 7">
            <a:extLst>
              <a:ext uri="{FF2B5EF4-FFF2-40B4-BE49-F238E27FC236}">
                <a16:creationId xmlns:a16="http://schemas.microsoft.com/office/drawing/2014/main" id="{69DF4669-A00D-4747-A427-DAB1D8FBBA32}"/>
              </a:ext>
            </a:extLst>
          </p:cNvPr>
          <p:cNvSpPr/>
          <p:nvPr/>
        </p:nvSpPr>
        <p:spPr>
          <a:xfrm>
            <a:off x="8080195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니</a:t>
            </a:r>
          </a:p>
        </p:txBody>
      </p:sp>
      <p:sp>
        <p:nvSpPr>
          <p:cNvPr id="11" name="모서리가 둥근 직사각형 5">
            <a:extLst>
              <a:ext uri="{FF2B5EF4-FFF2-40B4-BE49-F238E27FC236}">
                <a16:creationId xmlns:a16="http://schemas.microsoft.com/office/drawing/2014/main" id="{7F417240-F9AC-4DD3-B3C9-E9A551F89784}"/>
              </a:ext>
            </a:extLst>
          </p:cNvPr>
          <p:cNvSpPr/>
          <p:nvPr/>
        </p:nvSpPr>
        <p:spPr>
          <a:xfrm>
            <a:off x="5070060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구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E5AFBA-5259-4F17-AF35-18EB8C48BA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288"/>
          <a:stretch/>
        </p:blipFill>
        <p:spPr>
          <a:xfrm>
            <a:off x="3766951" y="0"/>
            <a:ext cx="4619439" cy="657726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D68B1AD-6E30-41A9-9080-47DB984444E9}"/>
              </a:ext>
            </a:extLst>
          </p:cNvPr>
          <p:cNvSpPr/>
          <p:nvPr/>
        </p:nvSpPr>
        <p:spPr>
          <a:xfrm>
            <a:off x="4472002" y="1972828"/>
            <a:ext cx="490074" cy="7669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ㄱ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CC0911-4AD9-45E7-A3A3-E1E4451A32B0}"/>
              </a:ext>
            </a:extLst>
          </p:cNvPr>
          <p:cNvSpPr/>
          <p:nvPr/>
        </p:nvSpPr>
        <p:spPr>
          <a:xfrm>
            <a:off x="5421725" y="2018792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4C78A8A-5180-40E8-8382-EBCCCD714B7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16F86C-92BB-442D-B3A2-82B60900F07B}"/>
              </a:ext>
            </a:extLst>
          </p:cNvPr>
          <p:cNvSpPr/>
          <p:nvPr/>
        </p:nvSpPr>
        <p:spPr>
          <a:xfrm>
            <a:off x="6351163" y="1989294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ㄷ</a:t>
            </a:r>
            <a:endParaRPr lang="en-US" sz="5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5DF29F-03E9-492F-A6C6-61F99669946C}"/>
              </a:ext>
            </a:extLst>
          </p:cNvPr>
          <p:cNvSpPr/>
          <p:nvPr/>
        </p:nvSpPr>
        <p:spPr>
          <a:xfrm>
            <a:off x="7277979" y="1989294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ㅗ</a:t>
            </a:r>
            <a:endParaRPr lang="en-US" sz="5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25497EC-B38F-4573-B829-72903D2F45C9}"/>
              </a:ext>
            </a:extLst>
          </p:cNvPr>
          <p:cNvSpPr/>
          <p:nvPr/>
        </p:nvSpPr>
        <p:spPr>
          <a:xfrm>
            <a:off x="6893052" y="3091471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도</a:t>
            </a:r>
            <a:endParaRPr lang="en-US" sz="54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DCB6599-499C-4EAC-8F6C-5150232DB7DD}"/>
              </a:ext>
            </a:extLst>
          </p:cNvPr>
          <p:cNvSpPr/>
          <p:nvPr/>
        </p:nvSpPr>
        <p:spPr>
          <a:xfrm>
            <a:off x="5069857" y="3091471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기</a:t>
            </a:r>
            <a:endParaRPr lang="en-US" sz="5400" dirty="0"/>
          </a:p>
        </p:txBody>
      </p:sp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29E2725F-B530-40B5-B78E-A777E5BA07DE}"/>
              </a:ext>
            </a:extLst>
          </p:cNvPr>
          <p:cNvSpPr/>
          <p:nvPr/>
        </p:nvSpPr>
        <p:spPr>
          <a:xfrm>
            <a:off x="2079193" y="2174322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A67CAF68-2098-496E-8023-1C674C588F3C}"/>
              </a:ext>
            </a:extLst>
          </p:cNvPr>
          <p:cNvSpPr/>
          <p:nvPr/>
        </p:nvSpPr>
        <p:spPr>
          <a:xfrm>
            <a:off x="2079192" y="3146254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E10BA7A3-9140-4624-BF20-253B5F4BB5DA}"/>
              </a:ext>
            </a:extLst>
          </p:cNvPr>
          <p:cNvSpPr/>
          <p:nvPr/>
        </p:nvSpPr>
        <p:spPr>
          <a:xfrm>
            <a:off x="529389" y="4969116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31C6D47-C831-4F8C-A94A-77184E30CDAD}"/>
              </a:ext>
            </a:extLst>
          </p:cNvPr>
          <p:cNvSpPr/>
          <p:nvPr/>
        </p:nvSpPr>
        <p:spPr>
          <a:xfrm>
            <a:off x="4608046" y="4969116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B33E6C6-4167-47C0-B1D2-459F68F59001}"/>
              </a:ext>
            </a:extLst>
          </p:cNvPr>
          <p:cNvSpPr/>
          <p:nvPr/>
        </p:nvSpPr>
        <p:spPr>
          <a:xfrm>
            <a:off x="5038325" y="4969116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B794A46-1385-4E33-90EB-B88342214765}"/>
              </a:ext>
            </a:extLst>
          </p:cNvPr>
          <p:cNvSpPr/>
          <p:nvPr/>
        </p:nvSpPr>
        <p:spPr>
          <a:xfrm>
            <a:off x="7208797" y="4969116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8800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/>
      <p:bldP spid="8" grpId="0"/>
      <p:bldP spid="9" grpId="0"/>
      <p:bldP spid="14" grpId="0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AA4BB5B-58F9-4C37-BF3E-4CB26AB8385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52619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겨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E7FA347B-75FF-4A38-AE89-14695A270831}"/>
              </a:ext>
            </a:extLst>
          </p:cNvPr>
          <p:cNvSpPr txBox="1"/>
          <p:nvPr/>
        </p:nvSpPr>
        <p:spPr>
          <a:xfrm>
            <a:off x="3882224" y="48689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 ㅏ</a:t>
            </a:r>
            <a:r>
              <a:rPr lang="en-US" altLang="ko-KR" sz="2000" b="1" dirty="0"/>
              <a:t>(a)</a:t>
            </a:r>
            <a:r>
              <a:rPr lang="ko-KR" altLang="en-US" sz="2000" b="1" dirty="0"/>
              <a:t>    </a:t>
            </a:r>
            <a:r>
              <a:rPr lang="ko-KR" altLang="en-US" sz="2000" b="1" dirty="0" err="1"/>
              <a:t>ㅑ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ya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</a:t>
            </a:r>
            <a:r>
              <a:rPr lang="ko-KR" altLang="en-US" sz="2000" b="1" dirty="0" err="1"/>
              <a:t>ㅓ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eo</a:t>
            </a:r>
            <a:r>
              <a:rPr lang="en-US" altLang="ko-KR" sz="2000" b="1" dirty="0"/>
              <a:t>)</a:t>
            </a:r>
            <a:r>
              <a:rPr lang="ko-KR" altLang="en-US" sz="800" b="1" dirty="0"/>
              <a:t>   </a:t>
            </a:r>
            <a:r>
              <a:rPr lang="ko-KR" altLang="en-US" sz="2000" b="1" dirty="0" err="1"/>
              <a:t>ㅕ</a:t>
            </a:r>
            <a:r>
              <a:rPr lang="en-US" altLang="ko-KR" sz="2000" b="1" dirty="0"/>
              <a:t>(yeo)</a:t>
            </a:r>
            <a:r>
              <a:rPr lang="ko-KR" altLang="en-US" sz="2000" b="1" dirty="0"/>
              <a:t>  ㅗ</a:t>
            </a:r>
            <a:r>
              <a:rPr lang="en-US" altLang="ko-KR" sz="2000" b="1" dirty="0"/>
              <a:t>(o)</a:t>
            </a:r>
            <a:r>
              <a:rPr lang="ko-KR" altLang="en-US" sz="2000" b="1" dirty="0"/>
              <a:t>     </a:t>
            </a:r>
            <a:r>
              <a:rPr lang="ko-KR" altLang="en-US" sz="2000" b="1" dirty="0" err="1"/>
              <a:t>ㅛ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yo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ㅜ</a:t>
            </a:r>
            <a:r>
              <a:rPr lang="en-US" altLang="ko-KR" sz="2000" b="1" dirty="0"/>
              <a:t>(u)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</a:t>
            </a:r>
            <a:r>
              <a:rPr lang="ko-KR" altLang="en-US" sz="2000" b="1" dirty="0" err="1"/>
              <a:t>ㅠ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</a:t>
            </a:r>
            <a:r>
              <a:rPr lang="ko-KR" altLang="en-US" sz="2000" b="1" dirty="0" err="1"/>
              <a:t>ㅡ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ㅣ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i</a:t>
            </a:r>
            <a:r>
              <a:rPr lang="en-US" altLang="ko-KR" sz="2000" b="1" dirty="0"/>
              <a:t>)</a:t>
            </a:r>
            <a:endParaRPr lang="en-US" sz="2000" b="1" dirty="0"/>
          </a:p>
        </p:txBody>
      </p:sp>
      <p:graphicFrame>
        <p:nvGraphicFramePr>
          <p:cNvPr id="33" name="Table 3">
            <a:extLst>
              <a:ext uri="{FF2B5EF4-FFF2-40B4-BE49-F238E27FC236}">
                <a16:creationId xmlns:a16="http://schemas.microsoft.com/office/drawing/2014/main" id="{71A01BED-5C83-465E-80FB-2D96403CFCB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920913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누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뉴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6" name="Table 3">
            <a:extLst>
              <a:ext uri="{FF2B5EF4-FFF2-40B4-BE49-F238E27FC236}">
                <a16:creationId xmlns:a16="http://schemas.microsoft.com/office/drawing/2014/main" id="{428674B1-5CCA-4EB4-87C8-0D333F19F2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3214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두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듀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7" name="Table 3">
            <a:extLst>
              <a:ext uri="{FF2B5EF4-FFF2-40B4-BE49-F238E27FC236}">
                <a16:creationId xmlns:a16="http://schemas.microsoft.com/office/drawing/2014/main" id="{18D877E2-5665-446C-8EEC-2EDCC2721F8F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72616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려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로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료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8" name="Table 3">
            <a:extLst>
              <a:ext uri="{FF2B5EF4-FFF2-40B4-BE49-F238E27FC236}">
                <a16:creationId xmlns:a16="http://schemas.microsoft.com/office/drawing/2014/main" id="{DC370460-CA31-41A7-BF8A-2A674507FEA8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12240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며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무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뮤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9" name="Table 3">
            <a:extLst>
              <a:ext uri="{FF2B5EF4-FFF2-40B4-BE49-F238E27FC236}">
                <a16:creationId xmlns:a16="http://schemas.microsoft.com/office/drawing/2014/main" id="{10108534-0BF3-4C55-AF58-9A784862A0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52079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벼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0" name="Table 3">
            <a:extLst>
              <a:ext uri="{FF2B5EF4-FFF2-40B4-BE49-F238E27FC236}">
                <a16:creationId xmlns:a16="http://schemas.microsoft.com/office/drawing/2014/main" id="{75D7F6CE-93AC-4E11-B9B2-7E1A166A788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91488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셔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소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쇼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1" name="Table 3">
            <a:extLst>
              <a:ext uri="{FF2B5EF4-FFF2-40B4-BE49-F238E27FC236}">
                <a16:creationId xmlns:a16="http://schemas.microsoft.com/office/drawing/2014/main" id="{8514EACF-6522-4395-8050-155C5FA3A28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31327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우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유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2" name="Table 3">
            <a:extLst>
              <a:ext uri="{FF2B5EF4-FFF2-40B4-BE49-F238E27FC236}">
                <a16:creationId xmlns:a16="http://schemas.microsoft.com/office/drawing/2014/main" id="{6DB09501-0A9F-4EF4-A8E2-72D23E4E0A24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71166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조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죠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3" name="Table 3">
            <a:extLst>
              <a:ext uri="{FF2B5EF4-FFF2-40B4-BE49-F238E27FC236}">
                <a16:creationId xmlns:a16="http://schemas.microsoft.com/office/drawing/2014/main" id="{C2CC9508-F3D8-476E-8728-285EADFC2A7A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11005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쳐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추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츄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4" name="Table 3">
            <a:extLst>
              <a:ext uri="{FF2B5EF4-FFF2-40B4-BE49-F238E27FC236}">
                <a16:creationId xmlns:a16="http://schemas.microsoft.com/office/drawing/2014/main" id="{F5B3ED60-6DAD-4C60-BCED-D336675C8212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5027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5" name="Table 3">
            <a:extLst>
              <a:ext uri="{FF2B5EF4-FFF2-40B4-BE49-F238E27FC236}">
                <a16:creationId xmlns:a16="http://schemas.microsoft.com/office/drawing/2014/main" id="{14BC8F5A-C0BA-49EE-8EAC-0CC689C68119}"/>
              </a:ext>
            </a:extLst>
          </p:cNvPr>
          <p:cNvGraphicFramePr>
            <a:graphicFrameLocks noGrp="1"/>
          </p:cNvGraphicFramePr>
          <p:nvPr/>
        </p:nvGraphicFramePr>
        <p:xfrm>
          <a:off x="3884212" y="489899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토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6" name="Table 3">
            <a:extLst>
              <a:ext uri="{FF2B5EF4-FFF2-40B4-BE49-F238E27FC236}">
                <a16:creationId xmlns:a16="http://schemas.microsoft.com/office/drawing/2014/main" id="{761E3BB2-3B9A-44E2-9589-E33974ABC300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297167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푸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퓨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7" name="Table 3">
            <a:extLst>
              <a:ext uri="{FF2B5EF4-FFF2-40B4-BE49-F238E27FC236}">
                <a16:creationId xmlns:a16="http://schemas.microsoft.com/office/drawing/2014/main" id="{D552F4D5-ED1E-4160-8EB1-CC97124A436C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68297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후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59" name="TextBox 58">
            <a:extLst>
              <a:ext uri="{FF2B5EF4-FFF2-40B4-BE49-F238E27FC236}">
                <a16:creationId xmlns:a16="http://schemas.microsoft.com/office/drawing/2014/main" id="{4A5ED7E8-69FD-4741-ADF0-69001DD8A4D6}"/>
              </a:ext>
            </a:extLst>
          </p:cNvPr>
          <p:cNvSpPr txBox="1"/>
          <p:nvPr/>
        </p:nvSpPr>
        <p:spPr>
          <a:xfrm>
            <a:off x="2701341" y="520803"/>
            <a:ext cx="125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ㄱ</a:t>
            </a:r>
            <a:r>
              <a:rPr lang="en-US" altLang="ko-KR" sz="2000" dirty="0"/>
              <a:t>(</a:t>
            </a:r>
            <a:r>
              <a:rPr lang="en-US" altLang="ko-KR" sz="2000" dirty="0" err="1"/>
              <a:t>g,k</a:t>
            </a:r>
            <a:r>
              <a:rPr lang="en-US" altLang="ko-KR" sz="2000" dirty="0"/>
              <a:t>)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20D9E1D-B4A5-4171-A356-21C93952A860}"/>
              </a:ext>
            </a:extLst>
          </p:cNvPr>
          <p:cNvSpPr txBox="1"/>
          <p:nvPr/>
        </p:nvSpPr>
        <p:spPr>
          <a:xfrm>
            <a:off x="2698559" y="925737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ㄴ</a:t>
            </a:r>
            <a:r>
              <a:rPr lang="en-US" altLang="ko-KR" sz="2000" dirty="0"/>
              <a:t>(n)</a:t>
            </a:r>
            <a:endParaRPr lang="en-US" sz="20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99264D3-78C0-4561-AF58-17E512AF3E75}"/>
              </a:ext>
            </a:extLst>
          </p:cNvPr>
          <p:cNvSpPr txBox="1"/>
          <p:nvPr/>
        </p:nvSpPr>
        <p:spPr>
          <a:xfrm>
            <a:off x="2698560" y="1326336"/>
            <a:ext cx="1129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ㄷ</a:t>
            </a:r>
            <a:r>
              <a:rPr lang="en-US" altLang="ko-KR" sz="2000" dirty="0"/>
              <a:t>(</a:t>
            </a:r>
            <a:r>
              <a:rPr lang="en-US" altLang="ko-KR" sz="2000" dirty="0" err="1"/>
              <a:t>d,t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72BF50-2AC1-45B2-B722-E02DEB490CFD}"/>
              </a:ext>
            </a:extLst>
          </p:cNvPr>
          <p:cNvSpPr txBox="1"/>
          <p:nvPr/>
        </p:nvSpPr>
        <p:spPr>
          <a:xfrm>
            <a:off x="2698560" y="1719128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ㄹ</a:t>
            </a:r>
            <a:r>
              <a:rPr lang="en-US" altLang="ko-KR" sz="2000" dirty="0"/>
              <a:t>(</a:t>
            </a:r>
            <a:r>
              <a:rPr lang="en-US" altLang="ko-KR" sz="2000" dirty="0" err="1"/>
              <a:t>r,l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FAB6DB0-4D3E-47B8-8AFD-12FF5A1EC005}"/>
              </a:ext>
            </a:extLst>
          </p:cNvPr>
          <p:cNvSpPr txBox="1"/>
          <p:nvPr/>
        </p:nvSpPr>
        <p:spPr>
          <a:xfrm>
            <a:off x="2701342" y="5703676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ㅎ</a:t>
            </a:r>
            <a:r>
              <a:rPr lang="en-US" altLang="ko-KR" sz="2000" dirty="0"/>
              <a:t>(h)</a:t>
            </a:r>
            <a:endParaRPr lang="en-US" sz="20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5B6878E-90B1-4986-B8EC-05F280C3950E}"/>
              </a:ext>
            </a:extLst>
          </p:cNvPr>
          <p:cNvSpPr txBox="1"/>
          <p:nvPr/>
        </p:nvSpPr>
        <p:spPr>
          <a:xfrm>
            <a:off x="2696571" y="5295232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ㅍ</a:t>
            </a:r>
            <a:r>
              <a:rPr lang="en-US" altLang="ko-KR" sz="2000" dirty="0"/>
              <a:t>(p)</a:t>
            </a:r>
            <a:endParaRPr lang="en-US" sz="20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CFFF7CC-B944-4569-8873-A0D5F936BF29}"/>
              </a:ext>
            </a:extLst>
          </p:cNvPr>
          <p:cNvSpPr txBox="1"/>
          <p:nvPr/>
        </p:nvSpPr>
        <p:spPr>
          <a:xfrm>
            <a:off x="2701342" y="4902899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ㅌ</a:t>
            </a:r>
            <a:r>
              <a:rPr lang="en-US" altLang="ko-KR" sz="2000" dirty="0"/>
              <a:t>(t)</a:t>
            </a:r>
            <a:endParaRPr lang="en-US" sz="20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9D13CDB-0454-4388-8DB6-9260B21E7828}"/>
              </a:ext>
            </a:extLst>
          </p:cNvPr>
          <p:cNvSpPr txBox="1"/>
          <p:nvPr/>
        </p:nvSpPr>
        <p:spPr>
          <a:xfrm>
            <a:off x="2696572" y="4505716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ㅋ</a:t>
            </a:r>
            <a:r>
              <a:rPr lang="en-US" altLang="ko-KR" sz="2000" dirty="0"/>
              <a:t>(k)</a:t>
            </a:r>
            <a:endParaRPr lang="en-US" sz="20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86139EB-2A3A-4E7E-AD28-5702475CA6EA}"/>
              </a:ext>
            </a:extLst>
          </p:cNvPr>
          <p:cNvSpPr txBox="1"/>
          <p:nvPr/>
        </p:nvSpPr>
        <p:spPr>
          <a:xfrm>
            <a:off x="2698560" y="4122470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ㅊ</a:t>
            </a:r>
            <a:r>
              <a:rPr lang="en-US" altLang="ko-KR" sz="2000" dirty="0"/>
              <a:t>(</a:t>
            </a:r>
            <a:r>
              <a:rPr lang="en-US" altLang="ko-KR" sz="2000" dirty="0" err="1"/>
              <a:t>ch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E92910A-A07C-4A57-AD1B-8CA1A79FC9EF}"/>
              </a:ext>
            </a:extLst>
          </p:cNvPr>
          <p:cNvSpPr txBox="1"/>
          <p:nvPr/>
        </p:nvSpPr>
        <p:spPr>
          <a:xfrm>
            <a:off x="2698560" y="3704939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ㅈ</a:t>
            </a:r>
            <a:r>
              <a:rPr lang="en-US" altLang="ko-KR" sz="2000" dirty="0"/>
              <a:t>(j)</a:t>
            </a:r>
            <a:endParaRPr lang="en-US" sz="20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E7D5DF7-A790-4E08-AD63-CE435FFA2A3F}"/>
              </a:ext>
            </a:extLst>
          </p:cNvPr>
          <p:cNvSpPr txBox="1"/>
          <p:nvPr/>
        </p:nvSpPr>
        <p:spPr>
          <a:xfrm>
            <a:off x="2698560" y="3293014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ㅇ</a:t>
            </a:r>
            <a:r>
              <a:rPr lang="en-US" altLang="ko-KR" sz="2000" dirty="0"/>
              <a:t>(ng)</a:t>
            </a:r>
            <a:endParaRPr lang="en-US" sz="20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14C3398-4486-4EF7-9E9D-05922EA489ED}"/>
              </a:ext>
            </a:extLst>
          </p:cNvPr>
          <p:cNvSpPr txBox="1"/>
          <p:nvPr/>
        </p:nvSpPr>
        <p:spPr>
          <a:xfrm>
            <a:off x="2696156" y="2903125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ㅅ</a:t>
            </a:r>
            <a:r>
              <a:rPr lang="en-US" altLang="ko-KR" sz="2000" dirty="0"/>
              <a:t>(s)</a:t>
            </a:r>
            <a:endParaRPr lang="en-US" sz="20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06873A6-D369-4A4F-9227-98EBE9E01A8A}"/>
              </a:ext>
            </a:extLst>
          </p:cNvPr>
          <p:cNvSpPr txBox="1"/>
          <p:nvPr/>
        </p:nvSpPr>
        <p:spPr>
          <a:xfrm>
            <a:off x="2698560" y="2534173"/>
            <a:ext cx="125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ㅂ</a:t>
            </a:r>
            <a:r>
              <a:rPr lang="en-US" altLang="ko-KR" sz="2000" dirty="0"/>
              <a:t>(</a:t>
            </a:r>
            <a:r>
              <a:rPr lang="en-US" altLang="ko-KR" sz="2000" dirty="0" err="1"/>
              <a:t>b,p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1E89F9C-2579-4BDC-B176-15B18E1A06BD}"/>
              </a:ext>
            </a:extLst>
          </p:cNvPr>
          <p:cNvSpPr txBox="1"/>
          <p:nvPr/>
        </p:nvSpPr>
        <p:spPr>
          <a:xfrm>
            <a:off x="2698560" y="2110102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ㅁ</a:t>
            </a:r>
            <a:r>
              <a:rPr lang="en-US" altLang="ko-KR" sz="2000" dirty="0"/>
              <a:t>(m)</a:t>
            </a:r>
            <a:endParaRPr lang="en-US" sz="2000" dirty="0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560A17-F8CC-479D-B025-B1CE1D118E10}"/>
              </a:ext>
            </a:extLst>
          </p:cNvPr>
          <p:cNvCxnSpPr>
            <a:cxnSpLocks/>
          </p:cNvCxnSpPr>
          <p:nvPr/>
        </p:nvCxnSpPr>
        <p:spPr>
          <a:xfrm flipV="1">
            <a:off x="2724115" y="91325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8E7E974-220F-4B80-A5B0-2A7F60210768}"/>
              </a:ext>
            </a:extLst>
          </p:cNvPr>
          <p:cNvCxnSpPr>
            <a:cxnSpLocks/>
          </p:cNvCxnSpPr>
          <p:nvPr/>
        </p:nvCxnSpPr>
        <p:spPr>
          <a:xfrm flipV="1">
            <a:off x="2724115" y="131031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927D8F6-E4B8-45F0-A0FF-9FA3FACC18B4}"/>
              </a:ext>
            </a:extLst>
          </p:cNvPr>
          <p:cNvCxnSpPr>
            <a:cxnSpLocks/>
          </p:cNvCxnSpPr>
          <p:nvPr/>
        </p:nvCxnSpPr>
        <p:spPr>
          <a:xfrm flipV="1">
            <a:off x="2720571" y="170380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47B45D8-EA63-43A4-A193-7DE5D590F8B8}"/>
              </a:ext>
            </a:extLst>
          </p:cNvPr>
          <p:cNvCxnSpPr>
            <a:cxnSpLocks/>
          </p:cNvCxnSpPr>
          <p:nvPr/>
        </p:nvCxnSpPr>
        <p:spPr>
          <a:xfrm flipV="1">
            <a:off x="2720571" y="209832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D6FB6EC-BA0C-4816-BDC1-CFBD0CE22E59}"/>
              </a:ext>
            </a:extLst>
          </p:cNvPr>
          <p:cNvCxnSpPr>
            <a:cxnSpLocks/>
          </p:cNvCxnSpPr>
          <p:nvPr/>
        </p:nvCxnSpPr>
        <p:spPr>
          <a:xfrm flipV="1">
            <a:off x="2720571" y="251067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AF2D3A9-C268-4812-BE3F-545C8E851DCA}"/>
              </a:ext>
            </a:extLst>
          </p:cNvPr>
          <p:cNvCxnSpPr>
            <a:cxnSpLocks/>
          </p:cNvCxnSpPr>
          <p:nvPr/>
        </p:nvCxnSpPr>
        <p:spPr>
          <a:xfrm flipV="1">
            <a:off x="2720571" y="291263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4F8F1AB-475E-4968-BDB5-EF6DB19ADB07}"/>
              </a:ext>
            </a:extLst>
          </p:cNvPr>
          <p:cNvCxnSpPr>
            <a:cxnSpLocks/>
          </p:cNvCxnSpPr>
          <p:nvPr/>
        </p:nvCxnSpPr>
        <p:spPr>
          <a:xfrm flipV="1">
            <a:off x="2720571" y="330606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459E566-DB01-44AF-ABDF-50C5066F6FC0}"/>
              </a:ext>
            </a:extLst>
          </p:cNvPr>
          <p:cNvCxnSpPr>
            <a:cxnSpLocks/>
          </p:cNvCxnSpPr>
          <p:nvPr/>
        </p:nvCxnSpPr>
        <p:spPr>
          <a:xfrm flipV="1">
            <a:off x="2720571" y="36990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9F01295-BAB9-47B5-BD27-DC54A2A5A279}"/>
              </a:ext>
            </a:extLst>
          </p:cNvPr>
          <p:cNvCxnSpPr>
            <a:cxnSpLocks/>
          </p:cNvCxnSpPr>
          <p:nvPr/>
        </p:nvCxnSpPr>
        <p:spPr>
          <a:xfrm flipV="1">
            <a:off x="2720571" y="41009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714C416-6EB8-499B-BC85-C3EEA1E395F9}"/>
              </a:ext>
            </a:extLst>
          </p:cNvPr>
          <p:cNvCxnSpPr>
            <a:cxnSpLocks/>
          </p:cNvCxnSpPr>
          <p:nvPr/>
        </p:nvCxnSpPr>
        <p:spPr>
          <a:xfrm flipV="1">
            <a:off x="2720571" y="450274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196D4A8-B2FB-4E2E-A06B-31DB57B96EE5}"/>
              </a:ext>
            </a:extLst>
          </p:cNvPr>
          <p:cNvCxnSpPr>
            <a:cxnSpLocks/>
          </p:cNvCxnSpPr>
          <p:nvPr/>
        </p:nvCxnSpPr>
        <p:spPr>
          <a:xfrm flipV="1">
            <a:off x="2720571" y="488598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0EC927-638A-4A45-A8BE-36CEC902E213}"/>
              </a:ext>
            </a:extLst>
          </p:cNvPr>
          <p:cNvCxnSpPr>
            <a:cxnSpLocks/>
          </p:cNvCxnSpPr>
          <p:nvPr/>
        </p:nvCxnSpPr>
        <p:spPr>
          <a:xfrm flipV="1">
            <a:off x="2720571" y="5285447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20E40B1-7956-4581-8D1F-831FFE7D775C}"/>
              </a:ext>
            </a:extLst>
          </p:cNvPr>
          <p:cNvCxnSpPr>
            <a:cxnSpLocks/>
          </p:cNvCxnSpPr>
          <p:nvPr/>
        </p:nvCxnSpPr>
        <p:spPr>
          <a:xfrm flipV="1">
            <a:off x="2720571" y="56794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68B1683C-82F6-40D7-8C68-DD4080D41B44}"/>
              </a:ext>
            </a:extLst>
          </p:cNvPr>
          <p:cNvCxnSpPr>
            <a:cxnSpLocks/>
          </p:cNvCxnSpPr>
          <p:nvPr/>
        </p:nvCxnSpPr>
        <p:spPr>
          <a:xfrm flipV="1">
            <a:off x="2750000" y="60802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자음모음 조합표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2011F42-10DD-4830-8EA9-3F3236C63DA4}"/>
              </a:ext>
            </a:extLst>
          </p:cNvPr>
          <p:cNvGrpSpPr/>
          <p:nvPr/>
        </p:nvGrpSpPr>
        <p:grpSpPr>
          <a:xfrm>
            <a:off x="32084" y="522888"/>
            <a:ext cx="12159916" cy="1171443"/>
            <a:chOff x="32084" y="522888"/>
            <a:chExt cx="12159916" cy="117144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2ADC214-1228-4377-A853-3686587CC5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084" y="522888"/>
              <a:ext cx="12159916" cy="1171443"/>
            </a:xfrm>
            <a:prstGeom prst="rect">
              <a:avLst/>
            </a:prstGeom>
            <a:ln w="88900" cap="sq" cmpd="thickThin">
              <a:solidFill>
                <a:srgbClr val="00CCF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FA5A418-AD59-4353-8DD6-1AB18290BA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06646" y="600080"/>
              <a:ext cx="453291" cy="269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2895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D9EC"/>
            </a:gs>
            <a:gs pos="80000">
              <a:srgbClr val="FF9999"/>
            </a:gs>
            <a:gs pos="64000">
              <a:srgbClr val="FF9999"/>
            </a:gs>
            <a:gs pos="100000">
              <a:srgbClr val="FFFF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4C78A8A-5180-40E8-8382-EBCCCD714B7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D9133FC-EFD2-4B5B-9549-FA6F2A17F5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5918" y="0"/>
            <a:ext cx="4760164" cy="6182943"/>
          </a:xfrm>
          <a:prstGeom prst="rect">
            <a:avLst/>
          </a:prstGeom>
          <a:ln w="12700">
            <a:solidFill>
              <a:srgbClr val="0066CC"/>
            </a:solidFill>
          </a:ln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0538423C-9B49-43A0-BCAE-F479DE142C1A}"/>
              </a:ext>
            </a:extLst>
          </p:cNvPr>
          <p:cNvSpPr/>
          <p:nvPr/>
        </p:nvSpPr>
        <p:spPr>
          <a:xfrm>
            <a:off x="4368277" y="2956709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바</a:t>
            </a:r>
            <a:endParaRPr lang="en-US" sz="54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F68603B-E843-4BF7-8487-CDFA7CA81B20}"/>
              </a:ext>
            </a:extLst>
          </p:cNvPr>
          <p:cNvSpPr/>
          <p:nvPr/>
        </p:nvSpPr>
        <p:spPr>
          <a:xfrm>
            <a:off x="4747689" y="2032922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23" name="Speech Bubble: Rectangle with Corners Rounded 22">
            <a:extLst>
              <a:ext uri="{FF2B5EF4-FFF2-40B4-BE49-F238E27FC236}">
                <a16:creationId xmlns:a16="http://schemas.microsoft.com/office/drawing/2014/main" id="{60D7C46F-076B-4D0F-ABD8-88D6747D362A}"/>
              </a:ext>
            </a:extLst>
          </p:cNvPr>
          <p:cNvSpPr/>
          <p:nvPr/>
        </p:nvSpPr>
        <p:spPr>
          <a:xfrm>
            <a:off x="1800751" y="2150720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22FA9DF-3C20-4624-9E73-38E60692D373}"/>
              </a:ext>
            </a:extLst>
          </p:cNvPr>
          <p:cNvSpPr/>
          <p:nvPr/>
        </p:nvSpPr>
        <p:spPr>
          <a:xfrm>
            <a:off x="6954238" y="1940993"/>
            <a:ext cx="490074" cy="7669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ㄴ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A859F13-58F7-46CA-9E8A-A1CB2DB019B8}"/>
              </a:ext>
            </a:extLst>
          </p:cNvPr>
          <p:cNvSpPr/>
          <p:nvPr/>
        </p:nvSpPr>
        <p:spPr>
          <a:xfrm>
            <a:off x="5432393" y="1986957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ㄱ</a:t>
            </a:r>
            <a:endParaRPr lang="en-US" sz="54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964B753-BBBC-46F8-B1BB-EF2B3BD70D13}"/>
              </a:ext>
            </a:extLst>
          </p:cNvPr>
          <p:cNvSpPr/>
          <p:nvPr/>
        </p:nvSpPr>
        <p:spPr>
          <a:xfrm>
            <a:off x="6231603" y="1986957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ㅜ</a:t>
            </a:r>
            <a:endParaRPr lang="en-US" sz="54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9BB3229-018A-4877-9C62-ACE32575E093}"/>
              </a:ext>
            </a:extLst>
          </p:cNvPr>
          <p:cNvSpPr/>
          <p:nvPr/>
        </p:nvSpPr>
        <p:spPr>
          <a:xfrm>
            <a:off x="7551047" y="1986957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2C795C3-AD6A-4CEE-ADD4-3441A5A375A5}"/>
              </a:ext>
            </a:extLst>
          </p:cNvPr>
          <p:cNvSpPr/>
          <p:nvPr/>
        </p:nvSpPr>
        <p:spPr>
          <a:xfrm>
            <a:off x="4025054" y="1986957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ㅂ</a:t>
            </a:r>
            <a:endParaRPr lang="en-US" sz="5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71A2788-8CB2-44B1-BA67-D91B4F697D41}"/>
              </a:ext>
            </a:extLst>
          </p:cNvPr>
          <p:cNvSpPr/>
          <p:nvPr/>
        </p:nvSpPr>
        <p:spPr>
          <a:xfrm>
            <a:off x="5813063" y="2956709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구</a:t>
            </a:r>
            <a:endParaRPr lang="en-US" sz="54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78B297C-FD07-467B-9028-FC10D6EDA180}"/>
              </a:ext>
            </a:extLst>
          </p:cNvPr>
          <p:cNvSpPr/>
          <p:nvPr/>
        </p:nvSpPr>
        <p:spPr>
          <a:xfrm>
            <a:off x="7257849" y="2956709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니</a:t>
            </a:r>
            <a:endParaRPr lang="en-US" sz="5400" dirty="0"/>
          </a:p>
        </p:txBody>
      </p:sp>
      <p:sp>
        <p:nvSpPr>
          <p:cNvPr id="31" name="Speech Bubble: Rectangle with Corners Rounded 30">
            <a:extLst>
              <a:ext uri="{FF2B5EF4-FFF2-40B4-BE49-F238E27FC236}">
                <a16:creationId xmlns:a16="http://schemas.microsoft.com/office/drawing/2014/main" id="{F034FAA6-A07E-4468-ADAC-AC5DCB3435E7}"/>
              </a:ext>
            </a:extLst>
          </p:cNvPr>
          <p:cNvSpPr/>
          <p:nvPr/>
        </p:nvSpPr>
        <p:spPr>
          <a:xfrm>
            <a:off x="1800751" y="3011491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2" name="Speech Bubble: Rectangle with Corners Rounded 31">
            <a:extLst>
              <a:ext uri="{FF2B5EF4-FFF2-40B4-BE49-F238E27FC236}">
                <a16:creationId xmlns:a16="http://schemas.microsoft.com/office/drawing/2014/main" id="{5B21431B-82BB-4055-AD5A-79DDB4FDBA53}"/>
              </a:ext>
            </a:extLst>
          </p:cNvPr>
          <p:cNvSpPr/>
          <p:nvPr/>
        </p:nvSpPr>
        <p:spPr>
          <a:xfrm>
            <a:off x="307065" y="5012906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66FD2654-6B3F-428A-A26C-5C581B8C155F}"/>
              </a:ext>
            </a:extLst>
          </p:cNvPr>
          <p:cNvSpPr/>
          <p:nvPr/>
        </p:nvSpPr>
        <p:spPr>
          <a:xfrm>
            <a:off x="3984877" y="4973838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56556AA-C1A0-4482-AA70-3FBCF2CD5716}"/>
              </a:ext>
            </a:extLst>
          </p:cNvPr>
          <p:cNvSpPr/>
          <p:nvPr/>
        </p:nvSpPr>
        <p:spPr>
          <a:xfrm>
            <a:off x="4515128" y="4973838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39D0F2F5-BBAD-406A-A0E0-13BF87C6088A}"/>
              </a:ext>
            </a:extLst>
          </p:cNvPr>
          <p:cNvSpPr/>
          <p:nvPr/>
        </p:nvSpPr>
        <p:spPr>
          <a:xfrm>
            <a:off x="5045379" y="4973838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149374ED-9E46-4171-843A-C21A71D93C07}"/>
              </a:ext>
            </a:extLst>
          </p:cNvPr>
          <p:cNvSpPr/>
          <p:nvPr/>
        </p:nvSpPr>
        <p:spPr>
          <a:xfrm>
            <a:off x="5622192" y="4973838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2475B8B-B51A-44A5-8898-CBAF92915D69}"/>
              </a:ext>
            </a:extLst>
          </p:cNvPr>
          <p:cNvSpPr/>
          <p:nvPr/>
        </p:nvSpPr>
        <p:spPr>
          <a:xfrm>
            <a:off x="7009652" y="4973838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DDD9C13E-55F9-4AF2-B014-55F2A1AB09C8}"/>
              </a:ext>
            </a:extLst>
          </p:cNvPr>
          <p:cNvSpPr/>
          <p:nvPr/>
        </p:nvSpPr>
        <p:spPr>
          <a:xfrm>
            <a:off x="7471983" y="4973838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9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 animBg="1"/>
      <p:bldP spid="24" grpId="0" animBg="1"/>
      <p:bldP spid="25" grpId="0"/>
      <p:bldP spid="26" grpId="0"/>
      <p:bldP spid="27" grpId="0"/>
      <p:bldP spid="28" grpId="0"/>
      <p:bldP spid="29" grpId="0"/>
      <p:bldP spid="30" grpId="0"/>
      <p:bldP spid="31" grpId="0" animBg="1"/>
      <p:bldP spid="32" grpId="0" animBg="1"/>
      <p:bldP spid="33" grpId="0" animBg="1"/>
      <p:bldP spid="34" grpId="0" animBg="1"/>
      <p:bldP spid="35" grpId="0" animBg="1"/>
      <p:bldP spid="40" grpId="0" animBg="1"/>
      <p:bldP spid="41" grpId="0" animBg="1"/>
      <p:bldP spid="42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387619-82BF-41D2-A309-860E09C65C99}"/>
              </a:ext>
            </a:extLst>
          </p:cNvPr>
          <p:cNvSpPr/>
          <p:nvPr/>
        </p:nvSpPr>
        <p:spPr>
          <a:xfrm>
            <a:off x="588545" y="1821857"/>
            <a:ext cx="10953750" cy="375979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600" dirty="0"/>
              <a:t>clipart-library.com</a:t>
            </a:r>
            <a:endParaRPr lang="en-US" sz="2000" dirty="0"/>
          </a:p>
          <a:p>
            <a:endParaRPr lang="en-US" dirty="0"/>
          </a:p>
          <a:p>
            <a:r>
              <a:rPr lang="en-US" sz="6600" dirty="0"/>
              <a:t>pngfuel.com</a:t>
            </a:r>
          </a:p>
          <a:p>
            <a:endParaRPr lang="en-US" sz="16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B8BB4B-7A5E-4F42-92D6-2B702A95B5AC}"/>
              </a:ext>
            </a:extLst>
          </p:cNvPr>
          <p:cNvSpPr/>
          <p:nvPr/>
        </p:nvSpPr>
        <p:spPr>
          <a:xfrm>
            <a:off x="588545" y="553903"/>
            <a:ext cx="10953750" cy="84366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800" dirty="0"/>
              <a:t>Reference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2581575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B9A219B-122A-4AFF-82A5-BEDF606816A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29B27E-93A4-47D0-89C9-44BB107A91D5}"/>
              </a:ext>
            </a:extLst>
          </p:cNvPr>
          <p:cNvSpPr txBox="1"/>
          <p:nvPr/>
        </p:nvSpPr>
        <p:spPr>
          <a:xfrm>
            <a:off x="1857578" y="917643"/>
            <a:ext cx="8648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</a:rPr>
              <a:t>Quizlet</a:t>
            </a:r>
            <a:r>
              <a:rPr lang="ko-KR" altLang="en-US" sz="2800" b="1" dirty="0">
                <a:solidFill>
                  <a:schemeClr val="accent1"/>
                </a:solidFill>
              </a:rPr>
              <a:t>으로 자음 </a:t>
            </a:r>
            <a:r>
              <a:rPr lang="en-US" altLang="ko-KR" sz="2800" b="1" dirty="0">
                <a:solidFill>
                  <a:schemeClr val="accent1"/>
                </a:solidFill>
              </a:rPr>
              <a:t>“</a:t>
            </a:r>
            <a:r>
              <a:rPr lang="ko-KR" altLang="en-US" sz="2800" b="1" dirty="0">
                <a:solidFill>
                  <a:schemeClr val="accent1"/>
                </a:solidFill>
              </a:rPr>
              <a:t>ㄴ</a:t>
            </a:r>
            <a:r>
              <a:rPr lang="en-US" altLang="ko-KR" sz="2800" b="1" dirty="0">
                <a:solidFill>
                  <a:schemeClr val="accent1"/>
                </a:solidFill>
              </a:rPr>
              <a:t>”</a:t>
            </a:r>
            <a:r>
              <a:rPr lang="ko-KR" altLang="en-US" sz="2800" b="1" dirty="0">
                <a:solidFill>
                  <a:schemeClr val="accent1"/>
                </a:solidFill>
              </a:rPr>
              <a:t>이 들어간 낱말을 복습하세요</a:t>
            </a:r>
            <a:r>
              <a:rPr lang="en-US" altLang="ko-KR" sz="2800" dirty="0"/>
              <a:t>. </a:t>
            </a:r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BCACFB-6FF0-42A1-99F8-D02298C018B3}"/>
              </a:ext>
            </a:extLst>
          </p:cNvPr>
          <p:cNvSpPr txBox="1"/>
          <p:nvPr/>
        </p:nvSpPr>
        <p:spPr>
          <a:xfrm>
            <a:off x="1771650" y="2957762"/>
            <a:ext cx="8648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7030A0"/>
                </a:solidFill>
              </a:rPr>
              <a:t>Quizizz</a:t>
            </a:r>
            <a:r>
              <a:rPr lang="ko-KR" altLang="en-US" sz="2800" b="1" dirty="0">
                <a:solidFill>
                  <a:srgbClr val="7030A0"/>
                </a:solidFill>
              </a:rPr>
              <a:t>으로 자음 </a:t>
            </a:r>
            <a:r>
              <a:rPr lang="en-US" altLang="ko-KR" sz="2800" b="1" dirty="0">
                <a:solidFill>
                  <a:srgbClr val="7030A0"/>
                </a:solidFill>
              </a:rPr>
              <a:t>“</a:t>
            </a:r>
            <a:r>
              <a:rPr lang="ko-KR" altLang="en-US" sz="2800" b="1" dirty="0">
                <a:solidFill>
                  <a:srgbClr val="7030A0"/>
                </a:solidFill>
              </a:rPr>
              <a:t>ㄱ</a:t>
            </a:r>
            <a:r>
              <a:rPr lang="en-US" altLang="ko-KR" sz="2800" b="1" dirty="0">
                <a:solidFill>
                  <a:srgbClr val="7030A0"/>
                </a:solidFill>
              </a:rPr>
              <a:t>”</a:t>
            </a:r>
            <a:r>
              <a:rPr lang="ko-KR" altLang="en-US" sz="2800" b="1" dirty="0">
                <a:solidFill>
                  <a:srgbClr val="7030A0"/>
                </a:solidFill>
              </a:rPr>
              <a:t>이 들어간 낱말을 복습하세요</a:t>
            </a:r>
            <a:r>
              <a:rPr lang="en-US" altLang="ko-KR" sz="2800" b="1" dirty="0">
                <a:solidFill>
                  <a:srgbClr val="7030A0"/>
                </a:solidFill>
              </a:rPr>
              <a:t>. 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A4BD878-00C6-4337-8244-5BAA35FEAE22}"/>
              </a:ext>
            </a:extLst>
          </p:cNvPr>
          <p:cNvSpPr/>
          <p:nvPr/>
        </p:nvSpPr>
        <p:spPr>
          <a:xfrm>
            <a:off x="1857578" y="1614537"/>
            <a:ext cx="77099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455358"/>
                </a:solidFill>
              </a:rPr>
              <a:t>https://quizlet.com/_8clytk?x=1jqt&amp;i=26el91</a:t>
            </a:r>
            <a:endParaRPr lang="en-US" sz="3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749723-FA71-4FDC-8FD2-7F557CF84E0A}"/>
              </a:ext>
            </a:extLst>
          </p:cNvPr>
          <p:cNvSpPr/>
          <p:nvPr/>
        </p:nvSpPr>
        <p:spPr>
          <a:xfrm>
            <a:off x="879835" y="3654657"/>
            <a:ext cx="106041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https://quizizz.com/admin/quiz/5ea791240e7408001b06033d</a:t>
            </a:r>
          </a:p>
        </p:txBody>
      </p:sp>
    </p:spTree>
    <p:extLst>
      <p:ext uri="{BB962C8B-B14F-4D97-AF65-F5344CB8AC3E}">
        <p14:creationId xmlns:p14="http://schemas.microsoft.com/office/powerpoint/2010/main" val="7289591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1743</TotalTime>
  <Words>2181</Words>
  <Application>Microsoft Office PowerPoint</Application>
  <PresentationFormat>Widescreen</PresentationFormat>
  <Paragraphs>968</Paragraphs>
  <Slides>92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92</vt:i4>
      </vt:variant>
    </vt:vector>
  </HeadingPairs>
  <TitlesOfParts>
    <vt:vector size="105" baseType="lpstr">
      <vt:lpstr>1HoonDdukbokki R</vt:lpstr>
      <vt:lpstr>GyeonggiTitleL Light</vt:lpstr>
      <vt:lpstr>KoPubDotum Bold</vt:lpstr>
      <vt:lpstr>맑은 고딕</vt:lpstr>
      <vt:lpstr>NanumSquare</vt:lpstr>
      <vt:lpstr>경기천년제목M Medium</vt:lpstr>
      <vt:lpstr>경기천년제목OTF Medium</vt:lpstr>
      <vt:lpstr>나눔바른고딕</vt:lpstr>
      <vt:lpstr>헤움햇살162</vt:lpstr>
      <vt:lpstr>Arial</vt:lpstr>
      <vt:lpstr>Calibri</vt:lpstr>
      <vt:lpstr>Calibri Light</vt:lpstr>
      <vt:lpstr>Office Theme</vt:lpstr>
      <vt:lpstr>    고학년을 위한 한국어 기초    Unit 3 자음 “ㄴ”이 들어간 글자를 배워요   +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고학년을 위한 한국어 기초    2주차    +</dc:title>
  <dc:creator>somee whang</dc:creator>
  <cp:lastModifiedBy>somee whang</cp:lastModifiedBy>
  <cp:revision>90</cp:revision>
  <dcterms:created xsi:type="dcterms:W3CDTF">2020-04-23T02:54:45Z</dcterms:created>
  <dcterms:modified xsi:type="dcterms:W3CDTF">2020-07-07T20:49:47Z</dcterms:modified>
</cp:coreProperties>
</file>